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4.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3" r:id="rId2"/>
    <p:sldMasterId id="2147483666" r:id="rId3"/>
    <p:sldMasterId id="2147483669" r:id="rId4"/>
    <p:sldMasterId id="2147483672" r:id="rId5"/>
  </p:sldMasterIdLst>
  <p:notesMasterIdLst>
    <p:notesMasterId r:id="rId33"/>
  </p:notesMasterIdLst>
  <p:handoutMasterIdLst>
    <p:handoutMasterId r:id="rId34"/>
  </p:handoutMasterIdLst>
  <p:sldIdLst>
    <p:sldId id="257" r:id="rId6"/>
    <p:sldId id="260" r:id="rId7"/>
    <p:sldId id="261" r:id="rId8"/>
    <p:sldId id="262" r:id="rId9"/>
    <p:sldId id="337" r:id="rId10"/>
    <p:sldId id="258" r:id="rId11"/>
    <p:sldId id="370" r:id="rId12"/>
    <p:sldId id="371" r:id="rId13"/>
    <p:sldId id="372" r:id="rId14"/>
    <p:sldId id="373" r:id="rId15"/>
    <p:sldId id="375" r:id="rId16"/>
    <p:sldId id="288" r:id="rId17"/>
    <p:sldId id="345" r:id="rId18"/>
    <p:sldId id="374" r:id="rId19"/>
    <p:sldId id="376" r:id="rId20"/>
    <p:sldId id="377" r:id="rId21"/>
    <p:sldId id="300" r:id="rId22"/>
    <p:sldId id="334" r:id="rId23"/>
    <p:sldId id="356" r:id="rId24"/>
    <p:sldId id="360" r:id="rId25"/>
    <p:sldId id="361" r:id="rId26"/>
    <p:sldId id="362" r:id="rId27"/>
    <p:sldId id="363" r:id="rId28"/>
    <p:sldId id="364" r:id="rId29"/>
    <p:sldId id="365" r:id="rId30"/>
    <p:sldId id="368" r:id="rId31"/>
    <p:sldId id="369" r:id="rId32"/>
  </p:sldIdLst>
  <p:sldSz cx="9144000" cy="6858000" type="screen4x3"/>
  <p:notesSz cx="6797675" cy="9926638"/>
  <p:defaultTextStyle>
    <a:defPPr>
      <a:defRPr lang="de-DE"/>
    </a:defPPr>
    <a:lvl1pPr marL="0" algn="l" defTabSz="804558" rtl="0" eaLnBrk="1" latinLnBrk="0" hangingPunct="1">
      <a:defRPr sz="1584" kern="1200">
        <a:solidFill>
          <a:schemeClr val="tx1"/>
        </a:solidFill>
        <a:latin typeface="+mn-lt"/>
        <a:ea typeface="+mn-ea"/>
        <a:cs typeface="+mn-cs"/>
      </a:defRPr>
    </a:lvl1pPr>
    <a:lvl2pPr marL="402279" algn="l" defTabSz="804558" rtl="0" eaLnBrk="1" latinLnBrk="0" hangingPunct="1">
      <a:defRPr sz="1584" kern="1200">
        <a:solidFill>
          <a:schemeClr val="tx1"/>
        </a:solidFill>
        <a:latin typeface="+mn-lt"/>
        <a:ea typeface="+mn-ea"/>
        <a:cs typeface="+mn-cs"/>
      </a:defRPr>
    </a:lvl2pPr>
    <a:lvl3pPr marL="804558" algn="l" defTabSz="804558" rtl="0" eaLnBrk="1" latinLnBrk="0" hangingPunct="1">
      <a:defRPr sz="1584" kern="1200">
        <a:solidFill>
          <a:schemeClr val="tx1"/>
        </a:solidFill>
        <a:latin typeface="+mn-lt"/>
        <a:ea typeface="+mn-ea"/>
        <a:cs typeface="+mn-cs"/>
      </a:defRPr>
    </a:lvl3pPr>
    <a:lvl4pPr marL="1206838" algn="l" defTabSz="804558" rtl="0" eaLnBrk="1" latinLnBrk="0" hangingPunct="1">
      <a:defRPr sz="1584" kern="1200">
        <a:solidFill>
          <a:schemeClr val="tx1"/>
        </a:solidFill>
        <a:latin typeface="+mn-lt"/>
        <a:ea typeface="+mn-ea"/>
        <a:cs typeface="+mn-cs"/>
      </a:defRPr>
    </a:lvl4pPr>
    <a:lvl5pPr marL="1609115" algn="l" defTabSz="804558" rtl="0" eaLnBrk="1" latinLnBrk="0" hangingPunct="1">
      <a:defRPr sz="1584" kern="1200">
        <a:solidFill>
          <a:schemeClr val="tx1"/>
        </a:solidFill>
        <a:latin typeface="+mn-lt"/>
        <a:ea typeface="+mn-ea"/>
        <a:cs typeface="+mn-cs"/>
      </a:defRPr>
    </a:lvl5pPr>
    <a:lvl6pPr marL="2011394" algn="l" defTabSz="804558" rtl="0" eaLnBrk="1" latinLnBrk="0" hangingPunct="1">
      <a:defRPr sz="1584" kern="1200">
        <a:solidFill>
          <a:schemeClr val="tx1"/>
        </a:solidFill>
        <a:latin typeface="+mn-lt"/>
        <a:ea typeface="+mn-ea"/>
        <a:cs typeface="+mn-cs"/>
      </a:defRPr>
    </a:lvl6pPr>
    <a:lvl7pPr marL="2413673" algn="l" defTabSz="804558" rtl="0" eaLnBrk="1" latinLnBrk="0" hangingPunct="1">
      <a:defRPr sz="1584" kern="1200">
        <a:solidFill>
          <a:schemeClr val="tx1"/>
        </a:solidFill>
        <a:latin typeface="+mn-lt"/>
        <a:ea typeface="+mn-ea"/>
        <a:cs typeface="+mn-cs"/>
      </a:defRPr>
    </a:lvl7pPr>
    <a:lvl8pPr marL="2815952" algn="l" defTabSz="804558" rtl="0" eaLnBrk="1" latinLnBrk="0" hangingPunct="1">
      <a:defRPr sz="1584" kern="1200">
        <a:solidFill>
          <a:schemeClr val="tx1"/>
        </a:solidFill>
        <a:latin typeface="+mn-lt"/>
        <a:ea typeface="+mn-ea"/>
        <a:cs typeface="+mn-cs"/>
      </a:defRPr>
    </a:lvl8pPr>
    <a:lvl9pPr marL="3218230" algn="l" defTabSz="804558" rtl="0" eaLnBrk="1" latinLnBrk="0" hangingPunct="1">
      <a:defRPr sz="1584"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75477" autoAdjust="0"/>
  </p:normalViewPr>
  <p:slideViewPr>
    <p:cSldViewPr snapToGrid="0">
      <p:cViewPr varScale="1">
        <p:scale>
          <a:sx n="100" d="100"/>
          <a:sy n="100" d="100"/>
        </p:scale>
        <p:origin x="-1944" y="-90"/>
      </p:cViewPr>
      <p:guideLst>
        <p:guide orient="horz" pos="2160"/>
        <p:guide pos="2880"/>
      </p:guideLst>
    </p:cSldViewPr>
  </p:slideViewPr>
  <p:outlineViewPr>
    <p:cViewPr>
      <p:scale>
        <a:sx n="33" d="100"/>
        <a:sy n="33" d="100"/>
      </p:scale>
      <p:origin x="0" y="-54822"/>
    </p:cViewPr>
  </p:outlineViewPr>
  <p:notesTextViewPr>
    <p:cViewPr>
      <p:scale>
        <a:sx n="1" d="1"/>
        <a:sy n="1" d="1"/>
      </p:scale>
      <p:origin x="0" y="0"/>
    </p:cViewPr>
  </p:notesTextViewPr>
  <p:sorterViewPr>
    <p:cViewPr>
      <p:scale>
        <a:sx n="100" d="100"/>
        <a:sy n="100" d="100"/>
      </p:scale>
      <p:origin x="0" y="-13086"/>
    </p:cViewPr>
  </p:sorterViewPr>
  <p:notesViewPr>
    <p:cSldViewPr snapToGrid="0">
      <p:cViewPr varScale="1">
        <p:scale>
          <a:sx n="88" d="100"/>
          <a:sy n="88" d="100"/>
        </p:scale>
        <p:origin x="277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slideMaster" Target="slideMasters/slideMaster3.xml"/><Relationship Id="rId21" Type="http://schemas.openxmlformats.org/officeDocument/2006/relationships/slide" Target="slides/slide16.xml"/><Relationship Id="rId34" Type="http://schemas.openxmlformats.org/officeDocument/2006/relationships/handoutMaster" Target="handoutMasters/handout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43D47CFD-8AD7-4D6B-A3B9-1A2B19133BBD}" type="datetimeFigureOut">
              <a:rPr lang="de-DE" smtClean="0"/>
              <a:t>01.06.2015</a:t>
            </a:fld>
            <a:endParaRPr lang="de-DE" dirty="0"/>
          </a:p>
        </p:txBody>
      </p:sp>
      <p:sp>
        <p:nvSpPr>
          <p:cNvPr id="4" name="Fußzeilenplatzhalt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dirty="0"/>
          </a:p>
        </p:txBody>
      </p:sp>
      <p:sp>
        <p:nvSpPr>
          <p:cNvPr id="5" name="Foliennummernplatzhalt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BBBE3135-E898-4C01-BB01-1E3D8652CE41}" type="slidenum">
              <a:rPr lang="de-DE" smtClean="0"/>
              <a:t>‹Nr.›</a:t>
            </a:fld>
            <a:endParaRPr lang="de-DE" dirty="0"/>
          </a:p>
        </p:txBody>
      </p:sp>
    </p:spTree>
    <p:extLst>
      <p:ext uri="{BB962C8B-B14F-4D97-AF65-F5344CB8AC3E}">
        <p14:creationId xmlns:p14="http://schemas.microsoft.com/office/powerpoint/2010/main" val="13566098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de-DE" dirty="0"/>
          </a:p>
        </p:txBody>
      </p:sp>
      <p:sp>
        <p:nvSpPr>
          <p:cNvPr id="3" name="Datumsplatzhalt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78614964-A985-4E94-A6EE-8F8379F3CD63}" type="datetimeFigureOut">
              <a:rPr lang="de-DE" smtClean="0"/>
              <a:t>01.06.2015</a:t>
            </a:fld>
            <a:endParaRPr lang="de-DE" dirty="0"/>
          </a:p>
        </p:txBody>
      </p:sp>
      <p:sp>
        <p:nvSpPr>
          <p:cNvPr id="4" name="Folienbildplatzhalt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de-DE" dirty="0"/>
          </a:p>
        </p:txBody>
      </p:sp>
      <p:sp>
        <p:nvSpPr>
          <p:cNvPr id="7" name="Foliennummernplatzhalt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3F9FADB7-80F7-4897-8E08-0D0B3ACBD023}" type="slidenum">
              <a:rPr lang="de-DE" smtClean="0"/>
              <a:t>‹Nr.›</a:t>
            </a:fld>
            <a:endParaRPr lang="de-DE" dirty="0"/>
          </a:p>
        </p:txBody>
      </p:sp>
    </p:spTree>
    <p:extLst>
      <p:ext uri="{BB962C8B-B14F-4D97-AF65-F5344CB8AC3E}">
        <p14:creationId xmlns:p14="http://schemas.microsoft.com/office/powerpoint/2010/main" val="2987581319"/>
      </p:ext>
    </p:extLst>
  </p:cSld>
  <p:clrMap bg1="lt1" tx1="dk1" bg2="lt2" tx2="dk2" accent1="accent1" accent2="accent2" accent3="accent3" accent4="accent4" accent5="accent5" accent6="accent6" hlink="hlink" folHlink="folHlink"/>
  <p:notesStyle>
    <a:lvl1pPr marL="0" algn="l" defTabSz="804558" rtl="0" eaLnBrk="1" latinLnBrk="0" hangingPunct="1">
      <a:defRPr sz="1056" kern="1200">
        <a:solidFill>
          <a:schemeClr val="tx1"/>
        </a:solidFill>
        <a:latin typeface="+mn-lt"/>
        <a:ea typeface="+mn-ea"/>
        <a:cs typeface="+mn-cs"/>
      </a:defRPr>
    </a:lvl1pPr>
    <a:lvl2pPr marL="402279" algn="l" defTabSz="804558" rtl="0" eaLnBrk="1" latinLnBrk="0" hangingPunct="1">
      <a:defRPr sz="1056" kern="1200">
        <a:solidFill>
          <a:schemeClr val="tx1"/>
        </a:solidFill>
        <a:latin typeface="+mn-lt"/>
        <a:ea typeface="+mn-ea"/>
        <a:cs typeface="+mn-cs"/>
      </a:defRPr>
    </a:lvl2pPr>
    <a:lvl3pPr marL="804558" algn="l" defTabSz="804558" rtl="0" eaLnBrk="1" latinLnBrk="0" hangingPunct="1">
      <a:defRPr sz="1056" kern="1200">
        <a:solidFill>
          <a:schemeClr val="tx1"/>
        </a:solidFill>
        <a:latin typeface="+mn-lt"/>
        <a:ea typeface="+mn-ea"/>
        <a:cs typeface="+mn-cs"/>
      </a:defRPr>
    </a:lvl3pPr>
    <a:lvl4pPr marL="1206838" algn="l" defTabSz="804558" rtl="0" eaLnBrk="1" latinLnBrk="0" hangingPunct="1">
      <a:defRPr sz="1056" kern="1200">
        <a:solidFill>
          <a:schemeClr val="tx1"/>
        </a:solidFill>
        <a:latin typeface="+mn-lt"/>
        <a:ea typeface="+mn-ea"/>
        <a:cs typeface="+mn-cs"/>
      </a:defRPr>
    </a:lvl4pPr>
    <a:lvl5pPr marL="1609115" algn="l" defTabSz="804558" rtl="0" eaLnBrk="1" latinLnBrk="0" hangingPunct="1">
      <a:defRPr sz="1056" kern="1200">
        <a:solidFill>
          <a:schemeClr val="tx1"/>
        </a:solidFill>
        <a:latin typeface="+mn-lt"/>
        <a:ea typeface="+mn-ea"/>
        <a:cs typeface="+mn-cs"/>
      </a:defRPr>
    </a:lvl5pPr>
    <a:lvl6pPr marL="2011394" algn="l" defTabSz="804558" rtl="0" eaLnBrk="1" latinLnBrk="0" hangingPunct="1">
      <a:defRPr sz="1056" kern="1200">
        <a:solidFill>
          <a:schemeClr val="tx1"/>
        </a:solidFill>
        <a:latin typeface="+mn-lt"/>
        <a:ea typeface="+mn-ea"/>
        <a:cs typeface="+mn-cs"/>
      </a:defRPr>
    </a:lvl6pPr>
    <a:lvl7pPr marL="2413673" algn="l" defTabSz="804558" rtl="0" eaLnBrk="1" latinLnBrk="0" hangingPunct="1">
      <a:defRPr sz="1056" kern="1200">
        <a:solidFill>
          <a:schemeClr val="tx1"/>
        </a:solidFill>
        <a:latin typeface="+mn-lt"/>
        <a:ea typeface="+mn-ea"/>
        <a:cs typeface="+mn-cs"/>
      </a:defRPr>
    </a:lvl7pPr>
    <a:lvl8pPr marL="2815952" algn="l" defTabSz="804558" rtl="0" eaLnBrk="1" latinLnBrk="0" hangingPunct="1">
      <a:defRPr sz="1056" kern="1200">
        <a:solidFill>
          <a:schemeClr val="tx1"/>
        </a:solidFill>
        <a:latin typeface="+mn-lt"/>
        <a:ea typeface="+mn-ea"/>
        <a:cs typeface="+mn-cs"/>
      </a:defRPr>
    </a:lvl8pPr>
    <a:lvl9pPr marL="3218230" algn="l" defTabSz="804558" rtl="0" eaLnBrk="1" latinLnBrk="0" hangingPunct="1">
      <a:defRPr sz="105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Folienbildplatzhalter 1"/>
          <p:cNvSpPr>
            <a:spLocks noGrp="1" noRot="1" noChangeAspect="1" noTextEdit="1"/>
          </p:cNvSpPr>
          <p:nvPr>
            <p:ph type="sldImg"/>
          </p:nvPr>
        </p:nvSpPr>
        <p:spPr>
          <a:xfrm>
            <a:off x="1165225" y="1241425"/>
            <a:ext cx="4467225" cy="3349625"/>
          </a:xfrm>
          <a:ln/>
        </p:spPr>
      </p:sp>
      <p:sp>
        <p:nvSpPr>
          <p:cNvPr id="7171"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de-DE" sz="1200" b="0" baseline="0" dirty="0" smtClean="0">
              <a:latin typeface="Arial" panose="020B0604020202020204" pitchFamily="34" charset="0"/>
            </a:endParaRPr>
          </a:p>
        </p:txBody>
      </p:sp>
      <p:sp>
        <p:nvSpPr>
          <p:cNvPr id="7172"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50F626F5-869B-4B97-8EC4-FAF1257ACE97}" type="slidenum">
              <a:rPr lang="de-DE" altLang="de-DE" sz="1200" smtClean="0">
                <a:solidFill>
                  <a:srgbClr val="000000"/>
                </a:solidFill>
              </a:rPr>
              <a:pPr/>
              <a:t>1</a:t>
            </a:fld>
            <a:endParaRPr lang="de-DE" altLang="de-DE" sz="1200" dirty="0" smtClean="0">
              <a:solidFill>
                <a:srgbClr val="000000"/>
              </a:solidFill>
            </a:endParaRPr>
          </a:p>
        </p:txBody>
      </p:sp>
    </p:spTree>
    <p:extLst>
      <p:ext uri="{BB962C8B-B14F-4D97-AF65-F5344CB8AC3E}">
        <p14:creationId xmlns:p14="http://schemas.microsoft.com/office/powerpoint/2010/main" val="24305271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65225" y="1241425"/>
            <a:ext cx="4467225" cy="334962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F9FADB7-80F7-4897-8E08-0D0B3ACBD023}" type="slidenum">
              <a:rPr lang="de-DE" smtClean="0"/>
              <a:t>11</a:t>
            </a:fld>
            <a:endParaRPr lang="de-DE" dirty="0"/>
          </a:p>
        </p:txBody>
      </p:sp>
    </p:spTree>
    <p:extLst>
      <p:ext uri="{BB962C8B-B14F-4D97-AF65-F5344CB8AC3E}">
        <p14:creationId xmlns:p14="http://schemas.microsoft.com/office/powerpoint/2010/main" val="37474150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804558" rtl="0" eaLnBrk="1" fontAlgn="auto" latinLnBrk="0" hangingPunct="1">
              <a:lnSpc>
                <a:spcPct val="100000"/>
              </a:lnSpc>
              <a:spcBef>
                <a:spcPts val="0"/>
              </a:spcBef>
              <a:spcAft>
                <a:spcPts val="0"/>
              </a:spcAft>
              <a:buClrTx/>
              <a:buSzTx/>
              <a:buFontTx/>
              <a:buNone/>
              <a:tabLst/>
              <a:defRPr/>
            </a:pPr>
            <a:endParaRPr lang="de-DE" dirty="0"/>
          </a:p>
        </p:txBody>
      </p:sp>
      <p:sp>
        <p:nvSpPr>
          <p:cNvPr id="4" name="Foliennummernplatzhalter 3"/>
          <p:cNvSpPr>
            <a:spLocks noGrp="1"/>
          </p:cNvSpPr>
          <p:nvPr>
            <p:ph type="sldNum" sz="quarter" idx="10"/>
          </p:nvPr>
        </p:nvSpPr>
        <p:spPr/>
        <p:txBody>
          <a:bodyPr/>
          <a:lstStyle/>
          <a:p>
            <a:fld id="{3F9FADB7-80F7-4897-8E08-0D0B3ACBD023}" type="slidenum">
              <a:rPr lang="de-DE" smtClean="0"/>
              <a:t>12</a:t>
            </a:fld>
            <a:endParaRPr lang="de-DE" dirty="0"/>
          </a:p>
        </p:txBody>
      </p:sp>
    </p:spTree>
    <p:extLst>
      <p:ext uri="{BB962C8B-B14F-4D97-AF65-F5344CB8AC3E}">
        <p14:creationId xmlns:p14="http://schemas.microsoft.com/office/powerpoint/2010/main" val="14415537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F9FADB7-80F7-4897-8E08-0D0B3ACBD023}" type="slidenum">
              <a:rPr lang="de-DE" smtClean="0"/>
              <a:t>13</a:t>
            </a:fld>
            <a:endParaRPr lang="de-DE" dirty="0"/>
          </a:p>
        </p:txBody>
      </p:sp>
    </p:spTree>
    <p:extLst>
      <p:ext uri="{BB962C8B-B14F-4D97-AF65-F5344CB8AC3E}">
        <p14:creationId xmlns:p14="http://schemas.microsoft.com/office/powerpoint/2010/main" val="32336637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F9FADB7-80F7-4897-8E08-0D0B3ACBD023}" type="slidenum">
              <a:rPr lang="de-DE" smtClean="0"/>
              <a:t>14</a:t>
            </a:fld>
            <a:endParaRPr lang="de-DE" dirty="0"/>
          </a:p>
        </p:txBody>
      </p:sp>
    </p:spTree>
    <p:extLst>
      <p:ext uri="{BB962C8B-B14F-4D97-AF65-F5344CB8AC3E}">
        <p14:creationId xmlns:p14="http://schemas.microsoft.com/office/powerpoint/2010/main" val="39659158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65225" y="1241425"/>
            <a:ext cx="4467225" cy="334962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F9FADB7-80F7-4897-8E08-0D0B3ACBD023}" type="slidenum">
              <a:rPr lang="de-DE" smtClean="0"/>
              <a:t>15</a:t>
            </a:fld>
            <a:endParaRPr lang="de-DE" dirty="0"/>
          </a:p>
        </p:txBody>
      </p:sp>
    </p:spTree>
    <p:extLst>
      <p:ext uri="{BB962C8B-B14F-4D97-AF65-F5344CB8AC3E}">
        <p14:creationId xmlns:p14="http://schemas.microsoft.com/office/powerpoint/2010/main" val="37474150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65225" y="1241425"/>
            <a:ext cx="4467225" cy="334962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F9FADB7-80F7-4897-8E08-0D0B3ACBD023}" type="slidenum">
              <a:rPr lang="de-DE" smtClean="0"/>
              <a:t>16</a:t>
            </a:fld>
            <a:endParaRPr lang="de-DE" dirty="0"/>
          </a:p>
        </p:txBody>
      </p:sp>
    </p:spTree>
    <p:extLst>
      <p:ext uri="{BB962C8B-B14F-4D97-AF65-F5344CB8AC3E}">
        <p14:creationId xmlns:p14="http://schemas.microsoft.com/office/powerpoint/2010/main" val="37474150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65225" y="1241425"/>
            <a:ext cx="4467225" cy="3349625"/>
          </a:xfrm>
        </p:spPr>
      </p:sp>
      <p:sp>
        <p:nvSpPr>
          <p:cNvPr id="3" name="Notizenplatzhalter 2"/>
          <p:cNvSpPr>
            <a:spLocks noGrp="1"/>
          </p:cNvSpPr>
          <p:nvPr>
            <p:ph type="body" idx="1"/>
          </p:nvPr>
        </p:nvSpPr>
        <p:spPr/>
        <p:txBody>
          <a:bodyPr/>
          <a:lstStyle/>
          <a:p>
            <a:pPr marL="0" indent="0">
              <a:buFont typeface="Arial" panose="020B0604020202020204" pitchFamily="34" charset="0"/>
              <a:buNone/>
            </a:pPr>
            <a:endParaRPr lang="de-DE" b="1" baseline="0" dirty="0" smtClean="0"/>
          </a:p>
        </p:txBody>
      </p:sp>
      <p:sp>
        <p:nvSpPr>
          <p:cNvPr id="4" name="Foliennummernplatzhalter 3"/>
          <p:cNvSpPr>
            <a:spLocks noGrp="1"/>
          </p:cNvSpPr>
          <p:nvPr>
            <p:ph type="sldNum" sz="quarter" idx="10"/>
          </p:nvPr>
        </p:nvSpPr>
        <p:spPr/>
        <p:txBody>
          <a:bodyPr/>
          <a:lstStyle/>
          <a:p>
            <a:fld id="{3F9FADB7-80F7-4897-8E08-0D0B3ACBD023}" type="slidenum">
              <a:rPr lang="de-DE" smtClean="0"/>
              <a:t>17</a:t>
            </a:fld>
            <a:endParaRPr lang="de-DE" dirty="0"/>
          </a:p>
        </p:txBody>
      </p:sp>
    </p:spTree>
    <p:extLst>
      <p:ext uri="{BB962C8B-B14F-4D97-AF65-F5344CB8AC3E}">
        <p14:creationId xmlns:p14="http://schemas.microsoft.com/office/powerpoint/2010/main" val="26524008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65225" y="1241425"/>
            <a:ext cx="4467225" cy="334962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F9FADB7-80F7-4897-8E08-0D0B3ACBD023}" type="slidenum">
              <a:rPr lang="de-DE" smtClean="0"/>
              <a:t>18</a:t>
            </a:fld>
            <a:endParaRPr lang="de-DE" dirty="0"/>
          </a:p>
        </p:txBody>
      </p:sp>
    </p:spTree>
    <p:extLst>
      <p:ext uri="{BB962C8B-B14F-4D97-AF65-F5344CB8AC3E}">
        <p14:creationId xmlns:p14="http://schemas.microsoft.com/office/powerpoint/2010/main" val="21137100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65225" y="1241425"/>
            <a:ext cx="4467225" cy="334962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F9FADB7-80F7-4897-8E08-0D0B3ACBD023}" type="slidenum">
              <a:rPr lang="de-DE" smtClean="0"/>
              <a:t>19</a:t>
            </a:fld>
            <a:endParaRPr lang="de-DE" dirty="0"/>
          </a:p>
        </p:txBody>
      </p:sp>
    </p:spTree>
    <p:extLst>
      <p:ext uri="{BB962C8B-B14F-4D97-AF65-F5344CB8AC3E}">
        <p14:creationId xmlns:p14="http://schemas.microsoft.com/office/powerpoint/2010/main" val="374741506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65225" y="1241425"/>
            <a:ext cx="4467225" cy="334962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F9FADB7-80F7-4897-8E08-0D0B3ACBD023}" type="slidenum">
              <a:rPr lang="de-DE" smtClean="0"/>
              <a:t>20</a:t>
            </a:fld>
            <a:endParaRPr lang="de-DE" dirty="0"/>
          </a:p>
        </p:txBody>
      </p:sp>
    </p:spTree>
    <p:extLst>
      <p:ext uri="{BB962C8B-B14F-4D97-AF65-F5344CB8AC3E}">
        <p14:creationId xmlns:p14="http://schemas.microsoft.com/office/powerpoint/2010/main" val="37474150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F9FADB7-80F7-4897-8E08-0D0B3ACBD023}" type="slidenum">
              <a:rPr lang="de-DE" smtClean="0"/>
              <a:t>2</a:t>
            </a:fld>
            <a:endParaRPr lang="de-DE" dirty="0"/>
          </a:p>
        </p:txBody>
      </p:sp>
    </p:spTree>
    <p:extLst>
      <p:ext uri="{BB962C8B-B14F-4D97-AF65-F5344CB8AC3E}">
        <p14:creationId xmlns:p14="http://schemas.microsoft.com/office/powerpoint/2010/main" val="11798009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65225" y="1241425"/>
            <a:ext cx="4467225" cy="334962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F9FADB7-80F7-4897-8E08-0D0B3ACBD023}" type="slidenum">
              <a:rPr lang="de-DE" smtClean="0"/>
              <a:t>21</a:t>
            </a:fld>
            <a:endParaRPr lang="de-DE" dirty="0"/>
          </a:p>
        </p:txBody>
      </p:sp>
    </p:spTree>
    <p:extLst>
      <p:ext uri="{BB962C8B-B14F-4D97-AF65-F5344CB8AC3E}">
        <p14:creationId xmlns:p14="http://schemas.microsoft.com/office/powerpoint/2010/main" val="374741506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65225" y="1241425"/>
            <a:ext cx="4467225" cy="334962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F9FADB7-80F7-4897-8E08-0D0B3ACBD023}" type="slidenum">
              <a:rPr lang="de-DE" smtClean="0"/>
              <a:t>22</a:t>
            </a:fld>
            <a:endParaRPr lang="de-DE" dirty="0"/>
          </a:p>
        </p:txBody>
      </p:sp>
    </p:spTree>
    <p:extLst>
      <p:ext uri="{BB962C8B-B14F-4D97-AF65-F5344CB8AC3E}">
        <p14:creationId xmlns:p14="http://schemas.microsoft.com/office/powerpoint/2010/main" val="37474150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65225" y="1241425"/>
            <a:ext cx="4467225" cy="334962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F9FADB7-80F7-4897-8E08-0D0B3ACBD023}" type="slidenum">
              <a:rPr lang="de-DE" smtClean="0"/>
              <a:t>23</a:t>
            </a:fld>
            <a:endParaRPr lang="de-DE" dirty="0"/>
          </a:p>
        </p:txBody>
      </p:sp>
    </p:spTree>
    <p:extLst>
      <p:ext uri="{BB962C8B-B14F-4D97-AF65-F5344CB8AC3E}">
        <p14:creationId xmlns:p14="http://schemas.microsoft.com/office/powerpoint/2010/main" val="37474150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65225" y="1241425"/>
            <a:ext cx="4467225" cy="334962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F9FADB7-80F7-4897-8E08-0D0B3ACBD023}" type="slidenum">
              <a:rPr lang="de-DE" smtClean="0"/>
              <a:t>24</a:t>
            </a:fld>
            <a:endParaRPr lang="de-DE" dirty="0"/>
          </a:p>
        </p:txBody>
      </p:sp>
    </p:spTree>
    <p:extLst>
      <p:ext uri="{BB962C8B-B14F-4D97-AF65-F5344CB8AC3E}">
        <p14:creationId xmlns:p14="http://schemas.microsoft.com/office/powerpoint/2010/main" val="374741506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65225" y="1241425"/>
            <a:ext cx="4467225" cy="334962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F9FADB7-80F7-4897-8E08-0D0B3ACBD023}" type="slidenum">
              <a:rPr lang="de-DE" smtClean="0"/>
              <a:t>25</a:t>
            </a:fld>
            <a:endParaRPr lang="de-DE" dirty="0"/>
          </a:p>
        </p:txBody>
      </p:sp>
    </p:spTree>
    <p:extLst>
      <p:ext uri="{BB962C8B-B14F-4D97-AF65-F5344CB8AC3E}">
        <p14:creationId xmlns:p14="http://schemas.microsoft.com/office/powerpoint/2010/main" val="374741506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65225" y="1241425"/>
            <a:ext cx="4467225" cy="334962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F9FADB7-80F7-4897-8E08-0D0B3ACBD023}" type="slidenum">
              <a:rPr lang="de-DE" smtClean="0"/>
              <a:t>26</a:t>
            </a:fld>
            <a:endParaRPr lang="de-DE" dirty="0"/>
          </a:p>
        </p:txBody>
      </p:sp>
    </p:spTree>
    <p:extLst>
      <p:ext uri="{BB962C8B-B14F-4D97-AF65-F5344CB8AC3E}">
        <p14:creationId xmlns:p14="http://schemas.microsoft.com/office/powerpoint/2010/main" val="37474150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65225" y="1241425"/>
            <a:ext cx="4467225" cy="3349625"/>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F9FADB7-80F7-4897-8E08-0D0B3ACBD023}" type="slidenum">
              <a:rPr lang="de-DE" smtClean="0"/>
              <a:t>27</a:t>
            </a:fld>
            <a:endParaRPr lang="de-DE" dirty="0"/>
          </a:p>
        </p:txBody>
      </p:sp>
    </p:spTree>
    <p:extLst>
      <p:ext uri="{BB962C8B-B14F-4D97-AF65-F5344CB8AC3E}">
        <p14:creationId xmlns:p14="http://schemas.microsoft.com/office/powerpoint/2010/main" val="3747415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F9FADB7-80F7-4897-8E08-0D0B3ACBD023}" type="slidenum">
              <a:rPr lang="de-DE" smtClean="0"/>
              <a:t>3</a:t>
            </a:fld>
            <a:endParaRPr lang="de-DE" dirty="0"/>
          </a:p>
        </p:txBody>
      </p:sp>
    </p:spTree>
    <p:extLst>
      <p:ext uri="{BB962C8B-B14F-4D97-AF65-F5344CB8AC3E}">
        <p14:creationId xmlns:p14="http://schemas.microsoft.com/office/powerpoint/2010/main" val="8127176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F9FADB7-80F7-4897-8E08-0D0B3ACBD023}" type="slidenum">
              <a:rPr lang="de-DE" smtClean="0"/>
              <a:t>4</a:t>
            </a:fld>
            <a:endParaRPr lang="de-DE" dirty="0"/>
          </a:p>
        </p:txBody>
      </p:sp>
    </p:spTree>
    <p:extLst>
      <p:ext uri="{BB962C8B-B14F-4D97-AF65-F5344CB8AC3E}">
        <p14:creationId xmlns:p14="http://schemas.microsoft.com/office/powerpoint/2010/main" val="42198147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F9FADB7-80F7-4897-8E08-0D0B3ACBD023}" type="slidenum">
              <a:rPr lang="de-DE" smtClean="0"/>
              <a:t>5</a:t>
            </a:fld>
            <a:endParaRPr lang="de-DE" dirty="0"/>
          </a:p>
        </p:txBody>
      </p:sp>
    </p:spTree>
    <p:extLst>
      <p:ext uri="{BB962C8B-B14F-4D97-AF65-F5344CB8AC3E}">
        <p14:creationId xmlns:p14="http://schemas.microsoft.com/office/powerpoint/2010/main" val="17103352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Folienbildplatzhalter 1"/>
          <p:cNvSpPr>
            <a:spLocks noGrp="1" noRot="1" noChangeAspect="1" noTextEdit="1"/>
          </p:cNvSpPr>
          <p:nvPr>
            <p:ph type="sldImg"/>
          </p:nvPr>
        </p:nvSpPr>
        <p:spPr>
          <a:xfrm>
            <a:off x="1165225" y="1241425"/>
            <a:ext cx="4467225" cy="3349625"/>
          </a:xfrm>
          <a:ln/>
        </p:spPr>
      </p:sp>
      <p:sp>
        <p:nvSpPr>
          <p:cNvPr id="9219" name="Notizenplatzhalt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0" marR="0" lvl="0" indent="0" algn="l" defTabSz="804558" rtl="0" eaLnBrk="1" fontAlgn="auto" latinLnBrk="0" hangingPunct="1">
              <a:lnSpc>
                <a:spcPct val="100000"/>
              </a:lnSpc>
              <a:spcBef>
                <a:spcPts val="0"/>
              </a:spcBef>
              <a:spcAft>
                <a:spcPts val="0"/>
              </a:spcAft>
              <a:buClrTx/>
              <a:buSzTx/>
              <a:buFont typeface="Arial" panose="020B0604020202020204" pitchFamily="34" charset="0"/>
              <a:buNone/>
              <a:tabLst/>
              <a:defRPr/>
            </a:pPr>
            <a:endParaRPr lang="de-DE" altLang="de-DE" dirty="0" smtClean="0">
              <a:latin typeface="Arial" panose="020B0604020202020204" pitchFamily="34" charset="0"/>
            </a:endParaRPr>
          </a:p>
        </p:txBody>
      </p:sp>
      <p:sp>
        <p:nvSpPr>
          <p:cNvPr id="9220" name="Foliennummernplatzhalt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62C9E104-2E01-42B5-B3C4-7A6E2E4CD80C}" type="slidenum">
              <a:rPr lang="de-DE" altLang="de-DE" sz="1200" smtClean="0">
                <a:solidFill>
                  <a:srgbClr val="000000"/>
                </a:solidFill>
              </a:rPr>
              <a:pPr/>
              <a:t>6</a:t>
            </a:fld>
            <a:endParaRPr lang="de-DE" altLang="de-DE" sz="1200" dirty="0" smtClean="0">
              <a:solidFill>
                <a:srgbClr val="000000"/>
              </a:solidFill>
            </a:endParaRPr>
          </a:p>
        </p:txBody>
      </p:sp>
    </p:spTree>
    <p:extLst>
      <p:ext uri="{BB962C8B-B14F-4D97-AF65-F5344CB8AC3E}">
        <p14:creationId xmlns:p14="http://schemas.microsoft.com/office/powerpoint/2010/main" val="17274564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 typeface="Arial" panose="020B0604020202020204" pitchFamily="34" charset="0"/>
              <a:buNone/>
            </a:pPr>
            <a:endParaRPr lang="de-DE" b="0" dirty="0"/>
          </a:p>
        </p:txBody>
      </p:sp>
      <p:sp>
        <p:nvSpPr>
          <p:cNvPr id="4" name="Foliennummernplatzhalter 3"/>
          <p:cNvSpPr>
            <a:spLocks noGrp="1"/>
          </p:cNvSpPr>
          <p:nvPr>
            <p:ph type="sldNum" sz="quarter" idx="10"/>
          </p:nvPr>
        </p:nvSpPr>
        <p:spPr/>
        <p:txBody>
          <a:bodyPr/>
          <a:lstStyle/>
          <a:p>
            <a:fld id="{3F9FADB7-80F7-4897-8E08-0D0B3ACBD023}" type="slidenum">
              <a:rPr lang="de-DE" smtClean="0"/>
              <a:t>7</a:t>
            </a:fld>
            <a:endParaRPr lang="de-DE" dirty="0"/>
          </a:p>
        </p:txBody>
      </p:sp>
    </p:spTree>
    <p:extLst>
      <p:ext uri="{BB962C8B-B14F-4D97-AF65-F5344CB8AC3E}">
        <p14:creationId xmlns:p14="http://schemas.microsoft.com/office/powerpoint/2010/main" val="332774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3F9FADB7-80F7-4897-8E08-0D0B3ACBD023}" type="slidenum">
              <a:rPr lang="de-DE" smtClean="0"/>
              <a:t>8</a:t>
            </a:fld>
            <a:endParaRPr lang="de-DE" dirty="0"/>
          </a:p>
        </p:txBody>
      </p:sp>
    </p:spTree>
    <p:extLst>
      <p:ext uri="{BB962C8B-B14F-4D97-AF65-F5344CB8AC3E}">
        <p14:creationId xmlns:p14="http://schemas.microsoft.com/office/powerpoint/2010/main" val="13546669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Font typeface="Arial" panose="020B0604020202020204" pitchFamily="34" charset="0"/>
              <a:buNone/>
            </a:pPr>
            <a:endParaRPr lang="de-DE" dirty="0"/>
          </a:p>
        </p:txBody>
      </p:sp>
      <p:sp>
        <p:nvSpPr>
          <p:cNvPr id="4" name="Foliennummernplatzhalter 3"/>
          <p:cNvSpPr>
            <a:spLocks noGrp="1"/>
          </p:cNvSpPr>
          <p:nvPr>
            <p:ph type="sldNum" sz="quarter" idx="10"/>
          </p:nvPr>
        </p:nvSpPr>
        <p:spPr/>
        <p:txBody>
          <a:bodyPr/>
          <a:lstStyle/>
          <a:p>
            <a:fld id="{3F9FADB7-80F7-4897-8E08-0D0B3ACBD023}" type="slidenum">
              <a:rPr lang="de-DE" smtClean="0"/>
              <a:t>9</a:t>
            </a:fld>
            <a:endParaRPr lang="de-DE" dirty="0"/>
          </a:p>
        </p:txBody>
      </p:sp>
    </p:spTree>
    <p:extLst>
      <p:ext uri="{BB962C8B-B14F-4D97-AF65-F5344CB8AC3E}">
        <p14:creationId xmlns:p14="http://schemas.microsoft.com/office/powerpoint/2010/main" val="408834941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4" name="Rechteck 3"/>
          <p:cNvSpPr/>
          <p:nvPr userDrawn="1"/>
        </p:nvSpPr>
        <p:spPr>
          <a:xfrm>
            <a:off x="0" y="1341446"/>
            <a:ext cx="9144000" cy="4899025"/>
          </a:xfrm>
          <a:prstGeom prst="rect">
            <a:avLst/>
          </a:prstGeom>
          <a:solidFill>
            <a:srgbClr val="BEC1C0"/>
          </a:solidFill>
          <a:ln w="3175" cap="flat" cmpd="sng" algn="ctr">
            <a:noFill/>
            <a:prstDash val="solid"/>
            <a:round/>
            <a:headEnd type="none" w="med" len="med"/>
            <a:tailEnd type="none" w="med" len="med"/>
          </a:ln>
          <a:effectLst/>
        </p:spPr>
        <p:style>
          <a:lnRef idx="1">
            <a:schemeClr val="accent3"/>
          </a:lnRef>
          <a:fillRef idx="2">
            <a:schemeClr val="accent3"/>
          </a:fillRef>
          <a:effectRef idx="1">
            <a:schemeClr val="accent3"/>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fontAlgn="base" hangingPunct="1">
              <a:spcBef>
                <a:spcPct val="0"/>
              </a:spcBef>
              <a:spcAft>
                <a:spcPct val="0"/>
              </a:spcAft>
              <a:defRPr/>
            </a:pPr>
            <a:endParaRPr lang="de-DE" altLang="de-DE" sz="1097" dirty="0" smtClean="0">
              <a:solidFill>
                <a:srgbClr val="000000"/>
              </a:solidFill>
            </a:endParaRPr>
          </a:p>
        </p:txBody>
      </p:sp>
      <p:sp>
        <p:nvSpPr>
          <p:cNvPr id="5" name="Rechteck 4"/>
          <p:cNvSpPr>
            <a:spLocks noChangeArrowheads="1"/>
          </p:cNvSpPr>
          <p:nvPr userDrawn="1"/>
        </p:nvSpPr>
        <p:spPr bwMode="auto">
          <a:xfrm>
            <a:off x="0" y="1152527"/>
            <a:ext cx="9144000" cy="215900"/>
          </a:xfrm>
          <a:prstGeom prst="rect">
            <a:avLst/>
          </a:prstGeom>
          <a:solidFill>
            <a:srgbClr val="0061A7"/>
          </a:solidFill>
          <a:ln>
            <a:noFill/>
          </a:ln>
          <a:extLst>
            <a:ext uri="{91240B29-F687-4F45-9708-019B960494DF}">
              <a14:hiddenLine xmlns:a14="http://schemas.microsoft.com/office/drawing/2010/main" w="3175" algn="ctr">
                <a:solidFill>
                  <a:srgbClr val="000000"/>
                </a:solidFill>
                <a:round/>
                <a:headEnd/>
                <a:tailEnd/>
              </a14:hiddenLine>
            </a:ext>
          </a:ex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fontAlgn="base">
              <a:spcBef>
                <a:spcPct val="0"/>
              </a:spcBef>
              <a:spcAft>
                <a:spcPct val="0"/>
              </a:spcAft>
              <a:defRPr/>
            </a:pPr>
            <a:endParaRPr lang="de-DE" altLang="de-DE" sz="1097" dirty="0" smtClean="0">
              <a:solidFill>
                <a:srgbClr val="000000"/>
              </a:solidFill>
            </a:endParaRPr>
          </a:p>
        </p:txBody>
      </p:sp>
      <p:sp>
        <p:nvSpPr>
          <p:cNvPr id="6" name="Rectangle 4"/>
          <p:cNvSpPr>
            <a:spLocks noChangeArrowheads="1"/>
          </p:cNvSpPr>
          <p:nvPr userDrawn="1"/>
        </p:nvSpPr>
        <p:spPr bwMode="auto">
          <a:xfrm>
            <a:off x="542926" y="4262447"/>
            <a:ext cx="8064500" cy="1690687"/>
          </a:xfrm>
          <a:prstGeom prst="rect">
            <a:avLst/>
          </a:prstGeom>
          <a:noFill/>
          <a:ln w="9525">
            <a:noFill/>
            <a:miter lim="800000"/>
            <a:headEnd/>
            <a:tailEnd/>
          </a:ln>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defRPr/>
            </a:pPr>
            <a:endParaRPr lang="de-DE" altLang="de-DE" sz="1950" dirty="0" smtClean="0">
              <a:solidFill>
                <a:srgbClr val="000000"/>
              </a:solidFill>
            </a:endParaRPr>
          </a:p>
        </p:txBody>
      </p:sp>
      <p:sp>
        <p:nvSpPr>
          <p:cNvPr id="7" name="Textfeld 14"/>
          <p:cNvSpPr txBox="1">
            <a:spLocks noChangeArrowheads="1"/>
          </p:cNvSpPr>
          <p:nvPr userDrawn="1"/>
        </p:nvSpPr>
        <p:spPr bwMode="auto">
          <a:xfrm>
            <a:off x="566738" y="1189039"/>
            <a:ext cx="3810000" cy="192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defRPr/>
            </a:pPr>
            <a:r>
              <a:rPr lang="de-DE" sz="975" b="1" baseline="30000" dirty="0" smtClean="0">
                <a:solidFill>
                  <a:srgbClr val="FFFFFF"/>
                </a:solidFill>
                <a:ea typeface="MS PGothic" panose="020B0600070205080204" pitchFamily="34" charset="-128"/>
                <a:cs typeface="Arial" pitchFamily="34" charset="0"/>
              </a:rPr>
              <a:t>bürgerorientiert · professionell · rechtsstaatlich</a:t>
            </a:r>
          </a:p>
        </p:txBody>
      </p:sp>
      <p:pic>
        <p:nvPicPr>
          <p:cNvPr id="8" name="Picture 9" descr="Polizeilogo_HS_bunt"/>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0938" y="169866"/>
            <a:ext cx="2590800" cy="83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Bild 13" descr="2polizisten.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1371602"/>
            <a:ext cx="9144000"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8" name="Rectangle 16"/>
          <p:cNvSpPr>
            <a:spLocks noGrp="1" noChangeAspect="1" noChangeArrowheads="1"/>
          </p:cNvSpPr>
          <p:nvPr>
            <p:ph type="ctrTitle" sz="quarter"/>
          </p:nvPr>
        </p:nvSpPr>
        <p:spPr>
          <a:xfrm>
            <a:off x="577851" y="3860800"/>
            <a:ext cx="8058150" cy="1081088"/>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sz="1950" smtClean="0">
                <a:solidFill>
                  <a:schemeClr val="tx1"/>
                </a:solidFill>
              </a:defRPr>
            </a:lvl1pPr>
          </a:lstStyle>
          <a:p>
            <a:pPr lvl="0"/>
            <a:r>
              <a:rPr lang="de-DE" altLang="de-DE" noProof="0" smtClean="0"/>
              <a:t>Titelmasterformat durch Klicken bearbeiten</a:t>
            </a:r>
          </a:p>
        </p:txBody>
      </p:sp>
      <p:sp>
        <p:nvSpPr>
          <p:cNvPr id="28689" name="Rectangle 17"/>
          <p:cNvSpPr>
            <a:spLocks noGrp="1" noChangeArrowheads="1"/>
          </p:cNvSpPr>
          <p:nvPr>
            <p:ph type="subTitle" sz="quarter" idx="1"/>
          </p:nvPr>
        </p:nvSpPr>
        <p:spPr>
          <a:xfrm>
            <a:off x="577851" y="4941898"/>
            <a:ext cx="8058150" cy="1150937"/>
          </a:xfrm>
        </p:spPr>
        <p:txBody>
          <a:bodyPr/>
          <a:lstStyle>
            <a:lvl1pPr marL="0" indent="0">
              <a:buFont typeface="Arial" panose="020B0604020202020204" pitchFamily="34" charset="0"/>
              <a:buNone/>
              <a:defRPr sz="2194" smtClean="0"/>
            </a:lvl1pPr>
          </a:lstStyle>
          <a:p>
            <a:pPr lvl="0"/>
            <a:r>
              <a:rPr lang="de-DE" altLang="de-DE" noProof="0" smtClean="0"/>
              <a:t>Formatvorlage des Untertitelmasters durch Klicken bearbeiten</a:t>
            </a:r>
          </a:p>
        </p:txBody>
      </p:sp>
      <p:sp>
        <p:nvSpPr>
          <p:cNvPr id="10" name="Rectangle 21"/>
          <p:cNvSpPr>
            <a:spLocks noGrp="1" noChangeArrowheads="1"/>
          </p:cNvSpPr>
          <p:nvPr>
            <p:ph type="ftr" sz="quarter" idx="10"/>
          </p:nvPr>
        </p:nvSpPr>
        <p:spPr>
          <a:xfrm>
            <a:off x="0" y="0"/>
            <a:ext cx="0" cy="0"/>
          </a:xfrm>
        </p:spPr>
        <p:txBody>
          <a:bodyPr vert="horz" wrap="square" lIns="0" tIns="0" rIns="0" bIns="0" numCol="1" anchor="t" anchorCtr="0" compatLnSpc="1">
            <a:prstTxWarp prst="textNoShape">
              <a:avLst/>
            </a:prstTxWarp>
          </a:bodyPr>
          <a:lstStyle>
            <a:lvl1pPr eaLnBrk="1" hangingPunct="1">
              <a:defRPr sz="487" b="1"/>
            </a:lvl1pPr>
          </a:lstStyle>
          <a:p>
            <a:pPr fontAlgn="base">
              <a:spcBef>
                <a:spcPct val="0"/>
              </a:spcBef>
              <a:spcAft>
                <a:spcPct val="0"/>
              </a:spcAft>
              <a:defRPr/>
            </a:pPr>
            <a:endParaRPr lang="de-DE" altLang="de-DE" dirty="0">
              <a:solidFill>
                <a:srgbClr val="000000"/>
              </a:solidFill>
              <a:ea typeface="MS PGothic" panose="020B0600070205080204" pitchFamily="34" charset="-128"/>
            </a:endParaRPr>
          </a:p>
        </p:txBody>
      </p:sp>
      <p:sp>
        <p:nvSpPr>
          <p:cNvPr id="11" name="Rectangle 24"/>
          <p:cNvSpPr>
            <a:spLocks noGrp="1" noChangeArrowheads="1"/>
          </p:cNvSpPr>
          <p:nvPr>
            <p:ph type="dt" sz="quarter" idx="11"/>
          </p:nvPr>
        </p:nvSpPr>
        <p:spPr bwMode="auto">
          <a:xfrm>
            <a:off x="4079875" y="6392871"/>
            <a:ext cx="1054100" cy="2825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lvl1pPr eaLnBrk="1" hangingPunct="1">
              <a:defRPr sz="487"/>
            </a:lvl1pPr>
          </a:lstStyle>
          <a:p>
            <a:pPr fontAlgn="base">
              <a:spcBef>
                <a:spcPct val="0"/>
              </a:spcBef>
              <a:spcAft>
                <a:spcPct val="0"/>
              </a:spcAft>
              <a:defRPr/>
            </a:pPr>
            <a:endParaRPr lang="de-DE" altLang="de-DE" dirty="0">
              <a:solidFill>
                <a:srgbClr val="000000"/>
              </a:solidFill>
              <a:ea typeface="MS PGothic" panose="020B0600070205080204" pitchFamily="34" charset="-128"/>
            </a:endParaRPr>
          </a:p>
        </p:txBody>
      </p:sp>
    </p:spTree>
    <p:extLst>
      <p:ext uri="{BB962C8B-B14F-4D97-AF65-F5344CB8AC3E}">
        <p14:creationId xmlns:p14="http://schemas.microsoft.com/office/powerpoint/2010/main" val="154047410"/>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 name="Rechteck 3"/>
          <p:cNvSpPr>
            <a:spLocks noChangeArrowheads="1"/>
          </p:cNvSpPr>
          <p:nvPr userDrawn="1"/>
        </p:nvSpPr>
        <p:spPr bwMode="auto">
          <a:xfrm>
            <a:off x="0" y="1152527"/>
            <a:ext cx="9144000" cy="215900"/>
          </a:xfrm>
          <a:prstGeom prst="rect">
            <a:avLst/>
          </a:prstGeom>
          <a:solidFill>
            <a:srgbClr val="0061A7"/>
          </a:solidFill>
          <a:ln>
            <a:noFill/>
          </a:ln>
          <a:extLst>
            <a:ext uri="{91240B29-F687-4F45-9708-019B960494DF}">
              <a14:hiddenLine xmlns:a14="http://schemas.microsoft.com/office/drawing/2010/main" w="3175" algn="ctr">
                <a:solidFill>
                  <a:srgbClr val="000000"/>
                </a:solidFill>
                <a:round/>
                <a:headEnd/>
                <a:tailEnd/>
              </a14:hiddenLine>
            </a:ext>
          </a:ex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fontAlgn="base">
              <a:spcBef>
                <a:spcPct val="0"/>
              </a:spcBef>
              <a:spcAft>
                <a:spcPct val="0"/>
              </a:spcAft>
              <a:defRPr/>
            </a:pPr>
            <a:endParaRPr lang="de-DE" altLang="de-DE" sz="1097" dirty="0" smtClean="0">
              <a:solidFill>
                <a:srgbClr val="000000"/>
              </a:solidFill>
            </a:endParaRPr>
          </a:p>
        </p:txBody>
      </p:sp>
      <p:pic>
        <p:nvPicPr>
          <p:cNvPr id="3" name="Picture 35" descr="Polizeilogo_HS_bunt"/>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0938" y="169866"/>
            <a:ext cx="2590800" cy="83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liennummernplatzhalter 12"/>
          <p:cNvSpPr>
            <a:spLocks noGrp="1"/>
          </p:cNvSpPr>
          <p:nvPr>
            <p:ph type="sldNum" sz="quarter" idx="10"/>
          </p:nvPr>
        </p:nvSpPr>
        <p:spPr>
          <a:xfrm>
            <a:off x="250827" y="6381757"/>
            <a:ext cx="508000" cy="365125"/>
          </a:xfrm>
        </p:spPr>
        <p:txBody>
          <a:bodyPr/>
          <a:lstStyle>
            <a:lvl1pPr>
              <a:defRPr/>
            </a:lvl1pPr>
          </a:lstStyle>
          <a:p>
            <a:pPr>
              <a:defRPr/>
            </a:pPr>
            <a:fld id="{689A7961-D5EE-496F-855C-40F1EE2936B9}" type="slidenum">
              <a:rPr lang="de-DE">
                <a:solidFill>
                  <a:srgbClr val="000000">
                    <a:tint val="75000"/>
                  </a:srgbClr>
                </a:solidFill>
              </a:rPr>
              <a:pPr>
                <a:defRPr/>
              </a:pPr>
              <a:t>‹Nr.›</a:t>
            </a:fld>
            <a:endParaRPr lang="de-DE" dirty="0">
              <a:solidFill>
                <a:srgbClr val="000000">
                  <a:tint val="75000"/>
                </a:srgbClr>
              </a:solidFill>
            </a:endParaRPr>
          </a:p>
        </p:txBody>
      </p:sp>
    </p:spTree>
    <p:extLst>
      <p:ext uri="{BB962C8B-B14F-4D97-AF65-F5344CB8AC3E}">
        <p14:creationId xmlns:p14="http://schemas.microsoft.com/office/powerpoint/2010/main" val="31007156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 name="Rechteck 3"/>
          <p:cNvSpPr>
            <a:spLocks noChangeArrowheads="1"/>
          </p:cNvSpPr>
          <p:nvPr userDrawn="1"/>
        </p:nvSpPr>
        <p:spPr bwMode="auto">
          <a:xfrm>
            <a:off x="0" y="1152527"/>
            <a:ext cx="9144000" cy="215900"/>
          </a:xfrm>
          <a:prstGeom prst="rect">
            <a:avLst/>
          </a:prstGeom>
          <a:solidFill>
            <a:srgbClr val="0061A7"/>
          </a:solidFill>
          <a:ln>
            <a:noFill/>
          </a:ln>
          <a:extLst>
            <a:ext uri="{91240B29-F687-4F45-9708-019B960494DF}">
              <a14:hiddenLine xmlns:a14="http://schemas.microsoft.com/office/drawing/2010/main" w="3175" algn="ctr">
                <a:solidFill>
                  <a:srgbClr val="000000"/>
                </a:solidFill>
                <a:round/>
                <a:headEnd/>
                <a:tailEnd/>
              </a14:hiddenLine>
            </a:ext>
          </a:ex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fontAlgn="base">
              <a:spcBef>
                <a:spcPct val="0"/>
              </a:spcBef>
              <a:spcAft>
                <a:spcPct val="0"/>
              </a:spcAft>
              <a:defRPr/>
            </a:pPr>
            <a:endParaRPr lang="de-DE" altLang="de-DE" sz="1097" dirty="0" smtClean="0">
              <a:solidFill>
                <a:srgbClr val="000000"/>
              </a:solidFill>
            </a:endParaRPr>
          </a:p>
        </p:txBody>
      </p:sp>
      <p:pic>
        <p:nvPicPr>
          <p:cNvPr id="3" name="Picture 35" descr="Polizeilogo_HS_bunt"/>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0938" y="169866"/>
            <a:ext cx="2590800" cy="83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liennummernplatzhalter 12"/>
          <p:cNvSpPr>
            <a:spLocks noGrp="1"/>
          </p:cNvSpPr>
          <p:nvPr>
            <p:ph type="sldNum" sz="quarter" idx="10"/>
          </p:nvPr>
        </p:nvSpPr>
        <p:spPr>
          <a:xfrm>
            <a:off x="250827" y="6381757"/>
            <a:ext cx="508000" cy="365125"/>
          </a:xfrm>
        </p:spPr>
        <p:txBody>
          <a:bodyPr/>
          <a:lstStyle>
            <a:lvl1pPr>
              <a:defRPr/>
            </a:lvl1pPr>
          </a:lstStyle>
          <a:p>
            <a:pPr>
              <a:defRPr/>
            </a:pPr>
            <a:fld id="{689A7961-D5EE-496F-855C-40F1EE2936B9}" type="slidenum">
              <a:rPr lang="de-DE">
                <a:solidFill>
                  <a:srgbClr val="000000">
                    <a:tint val="75000"/>
                  </a:srgbClr>
                </a:solidFill>
              </a:rPr>
              <a:pPr>
                <a:defRPr/>
              </a:pPr>
              <a:t>‹Nr.›</a:t>
            </a:fld>
            <a:endParaRPr lang="de-DE" dirty="0">
              <a:solidFill>
                <a:srgbClr val="000000">
                  <a:tint val="75000"/>
                </a:srgbClr>
              </a:solidFill>
            </a:endParaRPr>
          </a:p>
        </p:txBody>
      </p:sp>
    </p:spTree>
    <p:extLst>
      <p:ext uri="{BB962C8B-B14F-4D97-AF65-F5344CB8AC3E}">
        <p14:creationId xmlns:p14="http://schemas.microsoft.com/office/powerpoint/2010/main" val="41433181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4" name="Rechteck 3"/>
          <p:cNvSpPr/>
          <p:nvPr userDrawn="1"/>
        </p:nvSpPr>
        <p:spPr>
          <a:xfrm>
            <a:off x="0" y="1341446"/>
            <a:ext cx="9144000" cy="4899025"/>
          </a:xfrm>
          <a:prstGeom prst="rect">
            <a:avLst/>
          </a:prstGeom>
          <a:solidFill>
            <a:srgbClr val="BEC1C0"/>
          </a:solidFill>
          <a:ln w="3175" cap="flat" cmpd="sng" algn="ctr">
            <a:noFill/>
            <a:prstDash val="solid"/>
            <a:round/>
            <a:headEnd type="none" w="med" len="med"/>
            <a:tailEnd type="none" w="med" len="med"/>
          </a:ln>
          <a:effectLst/>
        </p:spPr>
        <p:style>
          <a:lnRef idx="1">
            <a:schemeClr val="accent3"/>
          </a:lnRef>
          <a:fillRef idx="2">
            <a:schemeClr val="accent3"/>
          </a:fillRef>
          <a:effectRef idx="1">
            <a:schemeClr val="accent3"/>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fontAlgn="base" hangingPunct="1">
              <a:spcBef>
                <a:spcPct val="0"/>
              </a:spcBef>
              <a:spcAft>
                <a:spcPct val="0"/>
              </a:spcAft>
              <a:defRPr/>
            </a:pPr>
            <a:endParaRPr lang="de-DE" altLang="de-DE" sz="1097" dirty="0" smtClean="0">
              <a:solidFill>
                <a:srgbClr val="000000"/>
              </a:solidFill>
            </a:endParaRPr>
          </a:p>
        </p:txBody>
      </p:sp>
      <p:sp>
        <p:nvSpPr>
          <p:cNvPr id="5" name="Rechteck 4"/>
          <p:cNvSpPr>
            <a:spLocks noChangeArrowheads="1"/>
          </p:cNvSpPr>
          <p:nvPr userDrawn="1"/>
        </p:nvSpPr>
        <p:spPr bwMode="auto">
          <a:xfrm>
            <a:off x="0" y="1152527"/>
            <a:ext cx="9144000" cy="215900"/>
          </a:xfrm>
          <a:prstGeom prst="rect">
            <a:avLst/>
          </a:prstGeom>
          <a:solidFill>
            <a:srgbClr val="0061A7"/>
          </a:solidFill>
          <a:ln>
            <a:noFill/>
          </a:ln>
          <a:extLst>
            <a:ext uri="{91240B29-F687-4F45-9708-019B960494DF}">
              <a14:hiddenLine xmlns:a14="http://schemas.microsoft.com/office/drawing/2010/main" w="3175" algn="ctr">
                <a:solidFill>
                  <a:srgbClr val="000000"/>
                </a:solidFill>
                <a:round/>
                <a:headEnd/>
                <a:tailEnd/>
              </a14:hiddenLine>
            </a:ext>
          </a:ex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fontAlgn="base">
              <a:spcBef>
                <a:spcPct val="0"/>
              </a:spcBef>
              <a:spcAft>
                <a:spcPct val="0"/>
              </a:spcAft>
              <a:defRPr/>
            </a:pPr>
            <a:endParaRPr lang="de-DE" altLang="de-DE" sz="1097" dirty="0" smtClean="0">
              <a:solidFill>
                <a:srgbClr val="000000"/>
              </a:solidFill>
            </a:endParaRPr>
          </a:p>
        </p:txBody>
      </p:sp>
      <p:sp>
        <p:nvSpPr>
          <p:cNvPr id="6" name="Rectangle 4"/>
          <p:cNvSpPr>
            <a:spLocks noChangeArrowheads="1"/>
          </p:cNvSpPr>
          <p:nvPr userDrawn="1"/>
        </p:nvSpPr>
        <p:spPr bwMode="auto">
          <a:xfrm>
            <a:off x="542926" y="4262447"/>
            <a:ext cx="8064500" cy="1690687"/>
          </a:xfrm>
          <a:prstGeom prst="rect">
            <a:avLst/>
          </a:prstGeom>
          <a:noFill/>
          <a:ln w="9525">
            <a:noFill/>
            <a:miter lim="800000"/>
            <a:headEnd/>
            <a:tailEnd/>
          </a:ln>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defRPr/>
            </a:pPr>
            <a:endParaRPr lang="de-DE" altLang="de-DE" sz="1950" dirty="0" smtClean="0">
              <a:solidFill>
                <a:srgbClr val="000000"/>
              </a:solidFill>
            </a:endParaRPr>
          </a:p>
        </p:txBody>
      </p:sp>
      <p:sp>
        <p:nvSpPr>
          <p:cNvPr id="7" name="Textfeld 14"/>
          <p:cNvSpPr txBox="1">
            <a:spLocks noChangeArrowheads="1"/>
          </p:cNvSpPr>
          <p:nvPr userDrawn="1"/>
        </p:nvSpPr>
        <p:spPr bwMode="auto">
          <a:xfrm>
            <a:off x="566738" y="1189039"/>
            <a:ext cx="3810000" cy="192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defRPr/>
            </a:pPr>
            <a:r>
              <a:rPr lang="de-DE" sz="975" b="1" baseline="30000" dirty="0" smtClean="0">
                <a:solidFill>
                  <a:srgbClr val="FFFFFF"/>
                </a:solidFill>
                <a:ea typeface="MS PGothic" panose="020B0600070205080204" pitchFamily="34" charset="-128"/>
                <a:cs typeface="Arial" pitchFamily="34" charset="0"/>
              </a:rPr>
              <a:t>bürgerorientiert · professionell · rechtsstaatlich</a:t>
            </a:r>
          </a:p>
        </p:txBody>
      </p:sp>
      <p:pic>
        <p:nvPicPr>
          <p:cNvPr id="8" name="Picture 9" descr="Polizeilogo_HS_bunt"/>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0938" y="169866"/>
            <a:ext cx="2590800" cy="83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Bild 13" descr="2polizisten.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1371602"/>
            <a:ext cx="9144000"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8" name="Rectangle 16"/>
          <p:cNvSpPr>
            <a:spLocks noGrp="1" noChangeAspect="1" noChangeArrowheads="1"/>
          </p:cNvSpPr>
          <p:nvPr>
            <p:ph type="ctrTitle" sz="quarter"/>
          </p:nvPr>
        </p:nvSpPr>
        <p:spPr>
          <a:xfrm>
            <a:off x="577851" y="3860800"/>
            <a:ext cx="8058150" cy="1081088"/>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sz="1950" smtClean="0">
                <a:solidFill>
                  <a:schemeClr val="tx1"/>
                </a:solidFill>
              </a:defRPr>
            </a:lvl1pPr>
          </a:lstStyle>
          <a:p>
            <a:pPr lvl="0"/>
            <a:r>
              <a:rPr lang="de-DE" altLang="de-DE" noProof="0" smtClean="0"/>
              <a:t>Titelmasterformat durch Klicken bearbeiten</a:t>
            </a:r>
          </a:p>
        </p:txBody>
      </p:sp>
      <p:sp>
        <p:nvSpPr>
          <p:cNvPr id="28689" name="Rectangle 17"/>
          <p:cNvSpPr>
            <a:spLocks noGrp="1" noChangeArrowheads="1"/>
          </p:cNvSpPr>
          <p:nvPr>
            <p:ph type="subTitle" sz="quarter" idx="1"/>
          </p:nvPr>
        </p:nvSpPr>
        <p:spPr>
          <a:xfrm>
            <a:off x="577851" y="4941898"/>
            <a:ext cx="8058150" cy="1150937"/>
          </a:xfrm>
        </p:spPr>
        <p:txBody>
          <a:bodyPr/>
          <a:lstStyle>
            <a:lvl1pPr marL="0" indent="0">
              <a:buFont typeface="Arial" panose="020B0604020202020204" pitchFamily="34" charset="0"/>
              <a:buNone/>
              <a:defRPr sz="2194" smtClean="0"/>
            </a:lvl1pPr>
          </a:lstStyle>
          <a:p>
            <a:pPr lvl="0"/>
            <a:r>
              <a:rPr lang="de-DE" altLang="de-DE" noProof="0" smtClean="0"/>
              <a:t>Formatvorlage des Untertitelmasters durch Klicken bearbeiten</a:t>
            </a:r>
          </a:p>
        </p:txBody>
      </p:sp>
      <p:sp>
        <p:nvSpPr>
          <p:cNvPr id="10" name="Rectangle 21"/>
          <p:cNvSpPr>
            <a:spLocks noGrp="1" noChangeArrowheads="1"/>
          </p:cNvSpPr>
          <p:nvPr>
            <p:ph type="ftr" sz="quarter" idx="10"/>
          </p:nvPr>
        </p:nvSpPr>
        <p:spPr>
          <a:xfrm>
            <a:off x="0" y="0"/>
            <a:ext cx="0" cy="0"/>
          </a:xfrm>
        </p:spPr>
        <p:txBody>
          <a:bodyPr vert="horz" wrap="square" lIns="0" tIns="0" rIns="0" bIns="0" numCol="1" anchor="t" anchorCtr="0" compatLnSpc="1">
            <a:prstTxWarp prst="textNoShape">
              <a:avLst/>
            </a:prstTxWarp>
          </a:bodyPr>
          <a:lstStyle>
            <a:lvl1pPr eaLnBrk="1" hangingPunct="1">
              <a:defRPr sz="487" b="1"/>
            </a:lvl1pPr>
          </a:lstStyle>
          <a:p>
            <a:pPr fontAlgn="base">
              <a:spcBef>
                <a:spcPct val="0"/>
              </a:spcBef>
              <a:spcAft>
                <a:spcPct val="0"/>
              </a:spcAft>
              <a:defRPr/>
            </a:pPr>
            <a:endParaRPr lang="de-DE" altLang="de-DE" dirty="0">
              <a:solidFill>
                <a:srgbClr val="000000"/>
              </a:solidFill>
              <a:ea typeface="MS PGothic" panose="020B0600070205080204" pitchFamily="34" charset="-128"/>
            </a:endParaRPr>
          </a:p>
        </p:txBody>
      </p:sp>
      <p:sp>
        <p:nvSpPr>
          <p:cNvPr id="11" name="Rectangle 24"/>
          <p:cNvSpPr>
            <a:spLocks noGrp="1" noChangeArrowheads="1"/>
          </p:cNvSpPr>
          <p:nvPr>
            <p:ph type="dt" sz="quarter" idx="11"/>
          </p:nvPr>
        </p:nvSpPr>
        <p:spPr bwMode="auto">
          <a:xfrm>
            <a:off x="4079875" y="6392871"/>
            <a:ext cx="1054100" cy="2825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lvl1pPr eaLnBrk="1" hangingPunct="1">
              <a:defRPr sz="487"/>
            </a:lvl1pPr>
          </a:lstStyle>
          <a:p>
            <a:pPr fontAlgn="base">
              <a:spcBef>
                <a:spcPct val="0"/>
              </a:spcBef>
              <a:spcAft>
                <a:spcPct val="0"/>
              </a:spcAft>
              <a:defRPr/>
            </a:pPr>
            <a:endParaRPr lang="de-DE" altLang="de-DE" dirty="0">
              <a:solidFill>
                <a:srgbClr val="000000"/>
              </a:solidFill>
              <a:ea typeface="MS PGothic" panose="020B0600070205080204" pitchFamily="34" charset="-128"/>
            </a:endParaRPr>
          </a:p>
        </p:txBody>
      </p:sp>
    </p:spTree>
    <p:extLst>
      <p:ext uri="{BB962C8B-B14F-4D97-AF65-F5344CB8AC3E}">
        <p14:creationId xmlns:p14="http://schemas.microsoft.com/office/powerpoint/2010/main" val="425564223"/>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 name="Rechteck 3"/>
          <p:cNvSpPr>
            <a:spLocks noChangeArrowheads="1"/>
          </p:cNvSpPr>
          <p:nvPr userDrawn="1"/>
        </p:nvSpPr>
        <p:spPr bwMode="auto">
          <a:xfrm>
            <a:off x="0" y="1152527"/>
            <a:ext cx="9144000" cy="215900"/>
          </a:xfrm>
          <a:prstGeom prst="rect">
            <a:avLst/>
          </a:prstGeom>
          <a:solidFill>
            <a:srgbClr val="0061A7"/>
          </a:solidFill>
          <a:ln>
            <a:noFill/>
          </a:ln>
          <a:extLst>
            <a:ext uri="{91240B29-F687-4F45-9708-019B960494DF}">
              <a14:hiddenLine xmlns:a14="http://schemas.microsoft.com/office/drawing/2010/main" w="3175" algn="ctr">
                <a:solidFill>
                  <a:srgbClr val="000000"/>
                </a:solidFill>
                <a:round/>
                <a:headEnd/>
                <a:tailEnd/>
              </a14:hiddenLine>
            </a:ext>
          </a:ex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fontAlgn="base">
              <a:spcBef>
                <a:spcPct val="0"/>
              </a:spcBef>
              <a:spcAft>
                <a:spcPct val="0"/>
              </a:spcAft>
              <a:defRPr/>
            </a:pPr>
            <a:endParaRPr lang="de-DE" altLang="de-DE" sz="1097" dirty="0" smtClean="0">
              <a:solidFill>
                <a:srgbClr val="000000"/>
              </a:solidFill>
            </a:endParaRPr>
          </a:p>
        </p:txBody>
      </p:sp>
      <p:pic>
        <p:nvPicPr>
          <p:cNvPr id="3" name="Picture 35" descr="Polizeilogo_HS_bunt"/>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0942" y="361956"/>
            <a:ext cx="1992545"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liennummernplatzhalter 12"/>
          <p:cNvSpPr>
            <a:spLocks noGrp="1"/>
          </p:cNvSpPr>
          <p:nvPr>
            <p:ph type="sldNum" sz="quarter" idx="10"/>
          </p:nvPr>
        </p:nvSpPr>
        <p:spPr>
          <a:xfrm>
            <a:off x="250827" y="6381757"/>
            <a:ext cx="508000" cy="365125"/>
          </a:xfrm>
        </p:spPr>
        <p:txBody>
          <a:bodyPr/>
          <a:lstStyle>
            <a:lvl1pPr>
              <a:defRPr/>
            </a:lvl1pPr>
          </a:lstStyle>
          <a:p>
            <a:pPr>
              <a:defRPr/>
            </a:pPr>
            <a:fld id="{689A7961-D5EE-496F-855C-40F1EE2936B9}" type="slidenum">
              <a:rPr lang="de-DE">
                <a:solidFill>
                  <a:srgbClr val="000000">
                    <a:tint val="75000"/>
                  </a:srgbClr>
                </a:solidFill>
              </a:rPr>
              <a:pPr>
                <a:defRPr/>
              </a:pPr>
              <a:t>‹Nr.›</a:t>
            </a:fld>
            <a:endParaRPr lang="de-DE" dirty="0">
              <a:solidFill>
                <a:srgbClr val="000000">
                  <a:tint val="75000"/>
                </a:srgbClr>
              </a:solidFill>
            </a:endParaRPr>
          </a:p>
        </p:txBody>
      </p:sp>
    </p:spTree>
    <p:extLst>
      <p:ext uri="{BB962C8B-B14F-4D97-AF65-F5344CB8AC3E}">
        <p14:creationId xmlns:p14="http://schemas.microsoft.com/office/powerpoint/2010/main" val="1437673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4" name="Rechteck 3"/>
          <p:cNvSpPr/>
          <p:nvPr userDrawn="1"/>
        </p:nvSpPr>
        <p:spPr>
          <a:xfrm>
            <a:off x="0" y="1341446"/>
            <a:ext cx="9144000" cy="4899025"/>
          </a:xfrm>
          <a:prstGeom prst="rect">
            <a:avLst/>
          </a:prstGeom>
          <a:solidFill>
            <a:srgbClr val="BEC1C0"/>
          </a:solidFill>
          <a:ln w="3175" cap="flat" cmpd="sng" algn="ctr">
            <a:noFill/>
            <a:prstDash val="solid"/>
            <a:round/>
            <a:headEnd type="none" w="med" len="med"/>
            <a:tailEnd type="none" w="med" len="med"/>
          </a:ln>
          <a:effectLst/>
        </p:spPr>
        <p:style>
          <a:lnRef idx="1">
            <a:schemeClr val="accent3"/>
          </a:lnRef>
          <a:fillRef idx="2">
            <a:schemeClr val="accent3"/>
          </a:fillRef>
          <a:effectRef idx="1">
            <a:schemeClr val="accent3"/>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fontAlgn="base" hangingPunct="1">
              <a:spcBef>
                <a:spcPct val="0"/>
              </a:spcBef>
              <a:spcAft>
                <a:spcPct val="0"/>
              </a:spcAft>
              <a:defRPr/>
            </a:pPr>
            <a:endParaRPr lang="de-DE" altLang="de-DE" sz="1097" dirty="0" smtClean="0">
              <a:solidFill>
                <a:srgbClr val="000000"/>
              </a:solidFill>
            </a:endParaRPr>
          </a:p>
        </p:txBody>
      </p:sp>
      <p:sp>
        <p:nvSpPr>
          <p:cNvPr id="5" name="Rechteck 4"/>
          <p:cNvSpPr>
            <a:spLocks noChangeArrowheads="1"/>
          </p:cNvSpPr>
          <p:nvPr userDrawn="1"/>
        </p:nvSpPr>
        <p:spPr bwMode="auto">
          <a:xfrm>
            <a:off x="0" y="1152527"/>
            <a:ext cx="9144000" cy="215900"/>
          </a:xfrm>
          <a:prstGeom prst="rect">
            <a:avLst/>
          </a:prstGeom>
          <a:solidFill>
            <a:srgbClr val="0061A7"/>
          </a:solidFill>
          <a:ln>
            <a:noFill/>
          </a:ln>
          <a:extLst>
            <a:ext uri="{91240B29-F687-4F45-9708-019B960494DF}">
              <a14:hiddenLine xmlns:a14="http://schemas.microsoft.com/office/drawing/2010/main" w="3175" algn="ctr">
                <a:solidFill>
                  <a:srgbClr val="000000"/>
                </a:solidFill>
                <a:round/>
                <a:headEnd/>
                <a:tailEnd/>
              </a14:hiddenLine>
            </a:ext>
          </a:ex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fontAlgn="base">
              <a:spcBef>
                <a:spcPct val="0"/>
              </a:spcBef>
              <a:spcAft>
                <a:spcPct val="0"/>
              </a:spcAft>
              <a:defRPr/>
            </a:pPr>
            <a:endParaRPr lang="de-DE" altLang="de-DE" sz="1097" dirty="0" smtClean="0">
              <a:solidFill>
                <a:srgbClr val="000000"/>
              </a:solidFill>
            </a:endParaRPr>
          </a:p>
        </p:txBody>
      </p:sp>
      <p:sp>
        <p:nvSpPr>
          <p:cNvPr id="6" name="Rectangle 4"/>
          <p:cNvSpPr>
            <a:spLocks noChangeArrowheads="1"/>
          </p:cNvSpPr>
          <p:nvPr userDrawn="1"/>
        </p:nvSpPr>
        <p:spPr bwMode="auto">
          <a:xfrm>
            <a:off x="542926" y="4262447"/>
            <a:ext cx="8064500" cy="1690687"/>
          </a:xfrm>
          <a:prstGeom prst="rect">
            <a:avLst/>
          </a:prstGeom>
          <a:noFill/>
          <a:ln w="9525">
            <a:noFill/>
            <a:miter lim="800000"/>
            <a:headEnd/>
            <a:tailEnd/>
          </a:ln>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defRPr/>
            </a:pPr>
            <a:endParaRPr lang="de-DE" altLang="de-DE" sz="1950" dirty="0" smtClean="0">
              <a:solidFill>
                <a:srgbClr val="000000"/>
              </a:solidFill>
            </a:endParaRPr>
          </a:p>
        </p:txBody>
      </p:sp>
      <p:sp>
        <p:nvSpPr>
          <p:cNvPr id="7" name="Textfeld 14"/>
          <p:cNvSpPr txBox="1">
            <a:spLocks noChangeArrowheads="1"/>
          </p:cNvSpPr>
          <p:nvPr userDrawn="1"/>
        </p:nvSpPr>
        <p:spPr bwMode="auto">
          <a:xfrm>
            <a:off x="566738" y="1189039"/>
            <a:ext cx="3810000" cy="192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defRPr/>
            </a:pPr>
            <a:r>
              <a:rPr lang="de-DE" sz="975" b="1" baseline="30000" dirty="0" smtClean="0">
                <a:solidFill>
                  <a:srgbClr val="FFFFFF"/>
                </a:solidFill>
                <a:ea typeface="MS PGothic" panose="020B0600070205080204" pitchFamily="34" charset="-128"/>
                <a:cs typeface="Arial" pitchFamily="34" charset="0"/>
              </a:rPr>
              <a:t>bürgerorientiert · professionell · rechtsstaatlich</a:t>
            </a:r>
          </a:p>
        </p:txBody>
      </p:sp>
      <p:pic>
        <p:nvPicPr>
          <p:cNvPr id="8" name="Picture 9" descr="Polizeilogo_HS_bunt"/>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0938" y="169866"/>
            <a:ext cx="2590800" cy="83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Bild 13" descr="2polizisten.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1371602"/>
            <a:ext cx="9144000"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8" name="Rectangle 16"/>
          <p:cNvSpPr>
            <a:spLocks noGrp="1" noChangeAspect="1" noChangeArrowheads="1"/>
          </p:cNvSpPr>
          <p:nvPr>
            <p:ph type="ctrTitle" sz="quarter"/>
          </p:nvPr>
        </p:nvSpPr>
        <p:spPr>
          <a:xfrm>
            <a:off x="577851" y="3860800"/>
            <a:ext cx="8058150" cy="1081088"/>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sz="1950" smtClean="0">
                <a:solidFill>
                  <a:schemeClr val="tx1"/>
                </a:solidFill>
              </a:defRPr>
            </a:lvl1pPr>
          </a:lstStyle>
          <a:p>
            <a:pPr lvl="0"/>
            <a:r>
              <a:rPr lang="de-DE" altLang="de-DE" noProof="0" smtClean="0"/>
              <a:t>Titelmasterformat durch Klicken bearbeiten</a:t>
            </a:r>
          </a:p>
        </p:txBody>
      </p:sp>
      <p:sp>
        <p:nvSpPr>
          <p:cNvPr id="28689" name="Rectangle 17"/>
          <p:cNvSpPr>
            <a:spLocks noGrp="1" noChangeArrowheads="1"/>
          </p:cNvSpPr>
          <p:nvPr>
            <p:ph type="subTitle" sz="quarter" idx="1"/>
          </p:nvPr>
        </p:nvSpPr>
        <p:spPr>
          <a:xfrm>
            <a:off x="577851" y="4941898"/>
            <a:ext cx="8058150" cy="1150937"/>
          </a:xfrm>
        </p:spPr>
        <p:txBody>
          <a:bodyPr/>
          <a:lstStyle>
            <a:lvl1pPr marL="0" indent="0">
              <a:buFont typeface="Arial" panose="020B0604020202020204" pitchFamily="34" charset="0"/>
              <a:buNone/>
              <a:defRPr sz="2194" smtClean="0"/>
            </a:lvl1pPr>
          </a:lstStyle>
          <a:p>
            <a:pPr lvl="0"/>
            <a:r>
              <a:rPr lang="de-DE" altLang="de-DE" noProof="0" smtClean="0"/>
              <a:t>Formatvorlage des Untertitelmasters durch Klicken bearbeiten</a:t>
            </a:r>
          </a:p>
        </p:txBody>
      </p:sp>
      <p:sp>
        <p:nvSpPr>
          <p:cNvPr id="10" name="Rectangle 21"/>
          <p:cNvSpPr>
            <a:spLocks noGrp="1" noChangeArrowheads="1"/>
          </p:cNvSpPr>
          <p:nvPr>
            <p:ph type="ftr" sz="quarter" idx="10"/>
          </p:nvPr>
        </p:nvSpPr>
        <p:spPr>
          <a:xfrm>
            <a:off x="0" y="0"/>
            <a:ext cx="0" cy="0"/>
          </a:xfrm>
        </p:spPr>
        <p:txBody>
          <a:bodyPr vert="horz" wrap="square" lIns="0" tIns="0" rIns="0" bIns="0" numCol="1" anchor="t" anchorCtr="0" compatLnSpc="1">
            <a:prstTxWarp prst="textNoShape">
              <a:avLst/>
            </a:prstTxWarp>
          </a:bodyPr>
          <a:lstStyle>
            <a:lvl1pPr eaLnBrk="1" hangingPunct="1">
              <a:defRPr sz="487" b="1"/>
            </a:lvl1pPr>
          </a:lstStyle>
          <a:p>
            <a:pPr fontAlgn="base">
              <a:spcBef>
                <a:spcPct val="0"/>
              </a:spcBef>
              <a:spcAft>
                <a:spcPct val="0"/>
              </a:spcAft>
              <a:defRPr/>
            </a:pPr>
            <a:endParaRPr lang="de-DE" altLang="de-DE" dirty="0">
              <a:solidFill>
                <a:srgbClr val="000000"/>
              </a:solidFill>
              <a:ea typeface="MS PGothic" panose="020B0600070205080204" pitchFamily="34" charset="-128"/>
            </a:endParaRPr>
          </a:p>
        </p:txBody>
      </p:sp>
      <p:sp>
        <p:nvSpPr>
          <p:cNvPr id="11" name="Rectangle 24"/>
          <p:cNvSpPr>
            <a:spLocks noGrp="1" noChangeArrowheads="1"/>
          </p:cNvSpPr>
          <p:nvPr>
            <p:ph type="dt" sz="quarter" idx="11"/>
          </p:nvPr>
        </p:nvSpPr>
        <p:spPr bwMode="auto">
          <a:xfrm>
            <a:off x="4079875" y="6392871"/>
            <a:ext cx="1054100" cy="2825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lvl1pPr eaLnBrk="1" hangingPunct="1">
              <a:defRPr sz="487"/>
            </a:lvl1pPr>
          </a:lstStyle>
          <a:p>
            <a:pPr fontAlgn="base">
              <a:spcBef>
                <a:spcPct val="0"/>
              </a:spcBef>
              <a:spcAft>
                <a:spcPct val="0"/>
              </a:spcAft>
              <a:defRPr/>
            </a:pPr>
            <a:endParaRPr lang="de-DE" altLang="de-DE" dirty="0">
              <a:solidFill>
                <a:srgbClr val="000000"/>
              </a:solidFill>
              <a:ea typeface="MS PGothic" panose="020B0600070205080204" pitchFamily="34" charset="-128"/>
            </a:endParaRPr>
          </a:p>
        </p:txBody>
      </p:sp>
    </p:spTree>
    <p:extLst>
      <p:ext uri="{BB962C8B-B14F-4D97-AF65-F5344CB8AC3E}">
        <p14:creationId xmlns:p14="http://schemas.microsoft.com/office/powerpoint/2010/main" val="2042221723"/>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 name="Rechteck 3"/>
          <p:cNvSpPr>
            <a:spLocks noChangeArrowheads="1"/>
          </p:cNvSpPr>
          <p:nvPr userDrawn="1"/>
        </p:nvSpPr>
        <p:spPr bwMode="auto">
          <a:xfrm>
            <a:off x="0" y="1152527"/>
            <a:ext cx="9144000" cy="215900"/>
          </a:xfrm>
          <a:prstGeom prst="rect">
            <a:avLst/>
          </a:prstGeom>
          <a:solidFill>
            <a:srgbClr val="0061A7"/>
          </a:solidFill>
          <a:ln>
            <a:noFill/>
          </a:ln>
          <a:extLst>
            <a:ext uri="{91240B29-F687-4F45-9708-019B960494DF}">
              <a14:hiddenLine xmlns:a14="http://schemas.microsoft.com/office/drawing/2010/main" w="3175" algn="ctr">
                <a:solidFill>
                  <a:srgbClr val="000000"/>
                </a:solidFill>
                <a:round/>
                <a:headEnd/>
                <a:tailEnd/>
              </a14:hiddenLine>
            </a:ext>
          </a:ex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fontAlgn="base">
              <a:spcBef>
                <a:spcPct val="0"/>
              </a:spcBef>
              <a:spcAft>
                <a:spcPct val="0"/>
              </a:spcAft>
              <a:defRPr/>
            </a:pPr>
            <a:endParaRPr lang="de-DE" altLang="de-DE" sz="1097" dirty="0" smtClean="0">
              <a:solidFill>
                <a:srgbClr val="000000"/>
              </a:solidFill>
            </a:endParaRPr>
          </a:p>
        </p:txBody>
      </p:sp>
      <p:pic>
        <p:nvPicPr>
          <p:cNvPr id="3" name="Picture 35" descr="Polizeilogo_HS_bunt"/>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0938" y="169866"/>
            <a:ext cx="2590800" cy="83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liennummernplatzhalter 12"/>
          <p:cNvSpPr>
            <a:spLocks noGrp="1"/>
          </p:cNvSpPr>
          <p:nvPr>
            <p:ph type="sldNum" sz="quarter" idx="10"/>
          </p:nvPr>
        </p:nvSpPr>
        <p:spPr>
          <a:xfrm>
            <a:off x="250827" y="6381757"/>
            <a:ext cx="508000" cy="365125"/>
          </a:xfrm>
        </p:spPr>
        <p:txBody>
          <a:bodyPr/>
          <a:lstStyle>
            <a:lvl1pPr>
              <a:defRPr/>
            </a:lvl1pPr>
          </a:lstStyle>
          <a:p>
            <a:pPr>
              <a:defRPr/>
            </a:pPr>
            <a:fld id="{689A7961-D5EE-496F-855C-40F1EE2936B9}" type="slidenum">
              <a:rPr lang="de-DE">
                <a:solidFill>
                  <a:srgbClr val="000000">
                    <a:tint val="75000"/>
                  </a:srgbClr>
                </a:solidFill>
              </a:rPr>
              <a:pPr>
                <a:defRPr/>
              </a:pPr>
              <a:t>‹Nr.›</a:t>
            </a:fld>
            <a:endParaRPr lang="de-DE" dirty="0">
              <a:solidFill>
                <a:srgbClr val="000000">
                  <a:tint val="75000"/>
                </a:srgbClr>
              </a:solidFill>
            </a:endParaRPr>
          </a:p>
        </p:txBody>
      </p:sp>
    </p:spTree>
    <p:extLst>
      <p:ext uri="{BB962C8B-B14F-4D97-AF65-F5344CB8AC3E}">
        <p14:creationId xmlns:p14="http://schemas.microsoft.com/office/powerpoint/2010/main" val="183472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4" name="Rechteck 3"/>
          <p:cNvSpPr/>
          <p:nvPr userDrawn="1"/>
        </p:nvSpPr>
        <p:spPr>
          <a:xfrm>
            <a:off x="0" y="1341446"/>
            <a:ext cx="9144000" cy="4899025"/>
          </a:xfrm>
          <a:prstGeom prst="rect">
            <a:avLst/>
          </a:prstGeom>
          <a:solidFill>
            <a:srgbClr val="BEC1C0"/>
          </a:solidFill>
          <a:ln w="3175" cap="flat" cmpd="sng" algn="ctr">
            <a:noFill/>
            <a:prstDash val="solid"/>
            <a:round/>
            <a:headEnd type="none" w="med" len="med"/>
            <a:tailEnd type="none" w="med" len="med"/>
          </a:ln>
          <a:effectLst/>
        </p:spPr>
        <p:style>
          <a:lnRef idx="1">
            <a:schemeClr val="accent3"/>
          </a:lnRef>
          <a:fillRef idx="2">
            <a:schemeClr val="accent3"/>
          </a:fillRef>
          <a:effectRef idx="1">
            <a:schemeClr val="accent3"/>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fontAlgn="base" hangingPunct="1">
              <a:spcBef>
                <a:spcPct val="0"/>
              </a:spcBef>
              <a:spcAft>
                <a:spcPct val="0"/>
              </a:spcAft>
              <a:defRPr/>
            </a:pPr>
            <a:endParaRPr lang="de-DE" altLang="de-DE" sz="1097" dirty="0" smtClean="0">
              <a:solidFill>
                <a:srgbClr val="000000"/>
              </a:solidFill>
            </a:endParaRPr>
          </a:p>
        </p:txBody>
      </p:sp>
      <p:sp>
        <p:nvSpPr>
          <p:cNvPr id="5" name="Rechteck 4"/>
          <p:cNvSpPr>
            <a:spLocks noChangeArrowheads="1"/>
          </p:cNvSpPr>
          <p:nvPr userDrawn="1"/>
        </p:nvSpPr>
        <p:spPr bwMode="auto">
          <a:xfrm>
            <a:off x="0" y="1152527"/>
            <a:ext cx="9144000" cy="215900"/>
          </a:xfrm>
          <a:prstGeom prst="rect">
            <a:avLst/>
          </a:prstGeom>
          <a:solidFill>
            <a:srgbClr val="0061A7"/>
          </a:solidFill>
          <a:ln>
            <a:noFill/>
          </a:ln>
          <a:extLst>
            <a:ext uri="{91240B29-F687-4F45-9708-019B960494DF}">
              <a14:hiddenLine xmlns:a14="http://schemas.microsoft.com/office/drawing/2010/main" w="3175" algn="ctr">
                <a:solidFill>
                  <a:srgbClr val="000000"/>
                </a:solidFill>
                <a:round/>
                <a:headEnd/>
                <a:tailEnd/>
              </a14:hiddenLine>
            </a:ext>
          </a:ex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fontAlgn="base">
              <a:spcBef>
                <a:spcPct val="0"/>
              </a:spcBef>
              <a:spcAft>
                <a:spcPct val="0"/>
              </a:spcAft>
              <a:defRPr/>
            </a:pPr>
            <a:endParaRPr lang="de-DE" altLang="de-DE" sz="1097" dirty="0" smtClean="0">
              <a:solidFill>
                <a:srgbClr val="000000"/>
              </a:solidFill>
            </a:endParaRPr>
          </a:p>
        </p:txBody>
      </p:sp>
      <p:sp>
        <p:nvSpPr>
          <p:cNvPr id="6" name="Rectangle 4"/>
          <p:cNvSpPr>
            <a:spLocks noChangeArrowheads="1"/>
          </p:cNvSpPr>
          <p:nvPr userDrawn="1"/>
        </p:nvSpPr>
        <p:spPr bwMode="auto">
          <a:xfrm>
            <a:off x="542926" y="4262447"/>
            <a:ext cx="8064500" cy="1690687"/>
          </a:xfrm>
          <a:prstGeom prst="rect">
            <a:avLst/>
          </a:prstGeom>
          <a:noFill/>
          <a:ln w="9525">
            <a:noFill/>
            <a:miter lim="800000"/>
            <a:headEnd/>
            <a:tailEnd/>
          </a:ln>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defRPr/>
            </a:pPr>
            <a:endParaRPr lang="de-DE" altLang="de-DE" sz="1950" dirty="0" smtClean="0">
              <a:solidFill>
                <a:srgbClr val="000000"/>
              </a:solidFill>
            </a:endParaRPr>
          </a:p>
        </p:txBody>
      </p:sp>
      <p:sp>
        <p:nvSpPr>
          <p:cNvPr id="7" name="Textfeld 14"/>
          <p:cNvSpPr txBox="1">
            <a:spLocks noChangeArrowheads="1"/>
          </p:cNvSpPr>
          <p:nvPr userDrawn="1"/>
        </p:nvSpPr>
        <p:spPr bwMode="auto">
          <a:xfrm>
            <a:off x="566738" y="1189039"/>
            <a:ext cx="3810000" cy="192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defRPr/>
            </a:pPr>
            <a:r>
              <a:rPr lang="de-DE" sz="975" b="1" baseline="30000" dirty="0" smtClean="0">
                <a:solidFill>
                  <a:srgbClr val="FFFFFF"/>
                </a:solidFill>
                <a:ea typeface="MS PGothic" panose="020B0600070205080204" pitchFamily="34" charset="-128"/>
                <a:cs typeface="Arial" pitchFamily="34" charset="0"/>
              </a:rPr>
              <a:t>bürgerorientiert · professionell · rechtsstaatlich</a:t>
            </a:r>
          </a:p>
        </p:txBody>
      </p:sp>
      <p:pic>
        <p:nvPicPr>
          <p:cNvPr id="8" name="Picture 9" descr="Polizeilogo_HS_bunt"/>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0938" y="169866"/>
            <a:ext cx="2590800" cy="83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Bild 13" descr="2polizisten.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1371602"/>
            <a:ext cx="9144000"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8" name="Rectangle 16"/>
          <p:cNvSpPr>
            <a:spLocks noGrp="1" noChangeAspect="1" noChangeArrowheads="1"/>
          </p:cNvSpPr>
          <p:nvPr>
            <p:ph type="ctrTitle" sz="quarter"/>
          </p:nvPr>
        </p:nvSpPr>
        <p:spPr>
          <a:xfrm>
            <a:off x="577851" y="3860800"/>
            <a:ext cx="8058150" cy="1081088"/>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sz="1950" smtClean="0">
                <a:solidFill>
                  <a:schemeClr val="tx1"/>
                </a:solidFill>
              </a:defRPr>
            </a:lvl1pPr>
          </a:lstStyle>
          <a:p>
            <a:pPr lvl="0"/>
            <a:r>
              <a:rPr lang="de-DE" altLang="de-DE" noProof="0" smtClean="0"/>
              <a:t>Titelmasterformat durch Klicken bearbeiten</a:t>
            </a:r>
          </a:p>
        </p:txBody>
      </p:sp>
      <p:sp>
        <p:nvSpPr>
          <p:cNvPr id="28689" name="Rectangle 17"/>
          <p:cNvSpPr>
            <a:spLocks noGrp="1" noChangeArrowheads="1"/>
          </p:cNvSpPr>
          <p:nvPr>
            <p:ph type="subTitle" sz="quarter" idx="1"/>
          </p:nvPr>
        </p:nvSpPr>
        <p:spPr>
          <a:xfrm>
            <a:off x="577851" y="4941898"/>
            <a:ext cx="8058150" cy="1150937"/>
          </a:xfrm>
        </p:spPr>
        <p:txBody>
          <a:bodyPr/>
          <a:lstStyle>
            <a:lvl1pPr marL="0" indent="0">
              <a:buFont typeface="Arial" panose="020B0604020202020204" pitchFamily="34" charset="0"/>
              <a:buNone/>
              <a:defRPr sz="2194" smtClean="0"/>
            </a:lvl1pPr>
          </a:lstStyle>
          <a:p>
            <a:pPr lvl="0"/>
            <a:r>
              <a:rPr lang="de-DE" altLang="de-DE" noProof="0" smtClean="0"/>
              <a:t>Formatvorlage des Untertitelmasters durch Klicken bearbeiten</a:t>
            </a:r>
          </a:p>
        </p:txBody>
      </p:sp>
      <p:sp>
        <p:nvSpPr>
          <p:cNvPr id="10" name="Rectangle 21"/>
          <p:cNvSpPr>
            <a:spLocks noGrp="1" noChangeArrowheads="1"/>
          </p:cNvSpPr>
          <p:nvPr>
            <p:ph type="ftr" sz="quarter" idx="10"/>
          </p:nvPr>
        </p:nvSpPr>
        <p:spPr>
          <a:xfrm>
            <a:off x="0" y="0"/>
            <a:ext cx="0" cy="0"/>
          </a:xfrm>
        </p:spPr>
        <p:txBody>
          <a:bodyPr vert="horz" wrap="square" lIns="0" tIns="0" rIns="0" bIns="0" numCol="1" anchor="t" anchorCtr="0" compatLnSpc="1">
            <a:prstTxWarp prst="textNoShape">
              <a:avLst/>
            </a:prstTxWarp>
          </a:bodyPr>
          <a:lstStyle>
            <a:lvl1pPr eaLnBrk="1" hangingPunct="1">
              <a:defRPr sz="487" b="1"/>
            </a:lvl1pPr>
          </a:lstStyle>
          <a:p>
            <a:pPr fontAlgn="base">
              <a:spcBef>
                <a:spcPct val="0"/>
              </a:spcBef>
              <a:spcAft>
                <a:spcPct val="0"/>
              </a:spcAft>
              <a:defRPr/>
            </a:pPr>
            <a:endParaRPr lang="de-DE" altLang="de-DE" dirty="0">
              <a:solidFill>
                <a:srgbClr val="000000"/>
              </a:solidFill>
              <a:ea typeface="MS PGothic" panose="020B0600070205080204" pitchFamily="34" charset="-128"/>
            </a:endParaRPr>
          </a:p>
        </p:txBody>
      </p:sp>
      <p:sp>
        <p:nvSpPr>
          <p:cNvPr id="11" name="Rectangle 24"/>
          <p:cNvSpPr>
            <a:spLocks noGrp="1" noChangeArrowheads="1"/>
          </p:cNvSpPr>
          <p:nvPr>
            <p:ph type="dt" sz="quarter" idx="11"/>
          </p:nvPr>
        </p:nvSpPr>
        <p:spPr bwMode="auto">
          <a:xfrm>
            <a:off x="4079875" y="6392871"/>
            <a:ext cx="1054100" cy="2825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lvl1pPr eaLnBrk="1" hangingPunct="1">
              <a:defRPr sz="487"/>
            </a:lvl1pPr>
          </a:lstStyle>
          <a:p>
            <a:pPr fontAlgn="base">
              <a:spcBef>
                <a:spcPct val="0"/>
              </a:spcBef>
              <a:spcAft>
                <a:spcPct val="0"/>
              </a:spcAft>
              <a:defRPr/>
            </a:pPr>
            <a:endParaRPr lang="de-DE" altLang="de-DE" dirty="0">
              <a:solidFill>
                <a:srgbClr val="000000"/>
              </a:solidFill>
              <a:ea typeface="MS PGothic" panose="020B0600070205080204" pitchFamily="34" charset="-128"/>
            </a:endParaRPr>
          </a:p>
        </p:txBody>
      </p:sp>
    </p:spTree>
    <p:extLst>
      <p:ext uri="{BB962C8B-B14F-4D97-AF65-F5344CB8AC3E}">
        <p14:creationId xmlns:p14="http://schemas.microsoft.com/office/powerpoint/2010/main" val="3858505379"/>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 name="Rechteck 3"/>
          <p:cNvSpPr>
            <a:spLocks noChangeArrowheads="1"/>
          </p:cNvSpPr>
          <p:nvPr userDrawn="1"/>
        </p:nvSpPr>
        <p:spPr bwMode="auto">
          <a:xfrm>
            <a:off x="0" y="1152527"/>
            <a:ext cx="9144000" cy="215900"/>
          </a:xfrm>
          <a:prstGeom prst="rect">
            <a:avLst/>
          </a:prstGeom>
          <a:solidFill>
            <a:srgbClr val="0061A7"/>
          </a:solidFill>
          <a:ln>
            <a:noFill/>
          </a:ln>
          <a:extLst>
            <a:ext uri="{91240B29-F687-4F45-9708-019B960494DF}">
              <a14:hiddenLine xmlns:a14="http://schemas.microsoft.com/office/drawing/2010/main" w="3175" algn="ctr">
                <a:solidFill>
                  <a:srgbClr val="000000"/>
                </a:solidFill>
                <a:round/>
                <a:headEnd/>
                <a:tailEnd/>
              </a14:hiddenLine>
            </a:ext>
          </a:ex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fontAlgn="base">
              <a:spcBef>
                <a:spcPct val="0"/>
              </a:spcBef>
              <a:spcAft>
                <a:spcPct val="0"/>
              </a:spcAft>
              <a:defRPr/>
            </a:pPr>
            <a:endParaRPr lang="de-DE" altLang="de-DE" sz="1097" dirty="0" smtClean="0">
              <a:solidFill>
                <a:srgbClr val="000000"/>
              </a:solidFill>
            </a:endParaRPr>
          </a:p>
        </p:txBody>
      </p:sp>
      <p:pic>
        <p:nvPicPr>
          <p:cNvPr id="3" name="Picture 35" descr="Polizeilogo_HS_bunt"/>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0938" y="169866"/>
            <a:ext cx="2590800" cy="83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oliennummernplatzhalter 12"/>
          <p:cNvSpPr>
            <a:spLocks noGrp="1"/>
          </p:cNvSpPr>
          <p:nvPr>
            <p:ph type="sldNum" sz="quarter" idx="10"/>
          </p:nvPr>
        </p:nvSpPr>
        <p:spPr>
          <a:xfrm>
            <a:off x="250827" y="6381757"/>
            <a:ext cx="508000" cy="365125"/>
          </a:xfrm>
        </p:spPr>
        <p:txBody>
          <a:bodyPr/>
          <a:lstStyle>
            <a:lvl1pPr>
              <a:defRPr/>
            </a:lvl1pPr>
          </a:lstStyle>
          <a:p>
            <a:pPr>
              <a:defRPr/>
            </a:pPr>
            <a:fld id="{689A7961-D5EE-496F-855C-40F1EE2936B9}" type="slidenum">
              <a:rPr lang="de-DE">
                <a:solidFill>
                  <a:srgbClr val="000000">
                    <a:tint val="75000"/>
                  </a:srgbClr>
                </a:solidFill>
              </a:rPr>
              <a:pPr>
                <a:defRPr/>
              </a:pPr>
              <a:t>‹Nr.›</a:t>
            </a:fld>
            <a:endParaRPr lang="de-DE" dirty="0">
              <a:solidFill>
                <a:srgbClr val="000000">
                  <a:tint val="75000"/>
                </a:srgbClr>
              </a:solidFill>
            </a:endParaRPr>
          </a:p>
        </p:txBody>
      </p:sp>
    </p:spTree>
    <p:extLst>
      <p:ext uri="{BB962C8B-B14F-4D97-AF65-F5344CB8AC3E}">
        <p14:creationId xmlns:p14="http://schemas.microsoft.com/office/powerpoint/2010/main" val="1691406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4" name="Rechteck 3"/>
          <p:cNvSpPr/>
          <p:nvPr userDrawn="1"/>
        </p:nvSpPr>
        <p:spPr>
          <a:xfrm>
            <a:off x="0" y="1341446"/>
            <a:ext cx="9144000" cy="4899025"/>
          </a:xfrm>
          <a:prstGeom prst="rect">
            <a:avLst/>
          </a:prstGeom>
          <a:solidFill>
            <a:srgbClr val="BEC1C0"/>
          </a:solidFill>
          <a:ln w="3175" cap="flat" cmpd="sng" algn="ctr">
            <a:noFill/>
            <a:prstDash val="solid"/>
            <a:round/>
            <a:headEnd type="none" w="med" len="med"/>
            <a:tailEnd type="none" w="med" len="med"/>
          </a:ln>
          <a:effectLst/>
        </p:spPr>
        <p:style>
          <a:lnRef idx="1">
            <a:schemeClr val="accent3"/>
          </a:lnRef>
          <a:fillRef idx="2">
            <a:schemeClr val="accent3"/>
          </a:fillRef>
          <a:effectRef idx="1">
            <a:schemeClr val="accent3"/>
          </a:effectRef>
          <a:fontRef idx="minor">
            <a:schemeClr val="dk1"/>
          </a:fontRef>
        </p:style>
        <p:txBody>
          <a:bodyPr anchor="ctr"/>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eaLnBrk="1" fontAlgn="base" hangingPunct="1">
              <a:spcBef>
                <a:spcPct val="0"/>
              </a:spcBef>
              <a:spcAft>
                <a:spcPct val="0"/>
              </a:spcAft>
              <a:defRPr/>
            </a:pPr>
            <a:endParaRPr lang="de-DE" altLang="de-DE" sz="1097" dirty="0" smtClean="0">
              <a:solidFill>
                <a:srgbClr val="000000"/>
              </a:solidFill>
            </a:endParaRPr>
          </a:p>
        </p:txBody>
      </p:sp>
      <p:sp>
        <p:nvSpPr>
          <p:cNvPr id="5" name="Rechteck 4"/>
          <p:cNvSpPr>
            <a:spLocks noChangeArrowheads="1"/>
          </p:cNvSpPr>
          <p:nvPr userDrawn="1"/>
        </p:nvSpPr>
        <p:spPr bwMode="auto">
          <a:xfrm>
            <a:off x="0" y="1152527"/>
            <a:ext cx="9144000" cy="215900"/>
          </a:xfrm>
          <a:prstGeom prst="rect">
            <a:avLst/>
          </a:prstGeom>
          <a:solidFill>
            <a:srgbClr val="0061A7"/>
          </a:solidFill>
          <a:ln>
            <a:noFill/>
          </a:ln>
          <a:extLst>
            <a:ext uri="{91240B29-F687-4F45-9708-019B960494DF}">
              <a14:hiddenLine xmlns:a14="http://schemas.microsoft.com/office/drawing/2010/main" w="3175" algn="ctr">
                <a:solidFill>
                  <a:srgbClr val="000000"/>
                </a:solidFill>
                <a:round/>
                <a:headEnd/>
                <a:tailEnd/>
              </a14:hiddenLine>
            </a:ext>
          </a:extLst>
        </p:spPr>
        <p:txBody>
          <a:bodyPr anchor="ct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ctr" fontAlgn="base">
              <a:spcBef>
                <a:spcPct val="0"/>
              </a:spcBef>
              <a:spcAft>
                <a:spcPct val="0"/>
              </a:spcAft>
              <a:defRPr/>
            </a:pPr>
            <a:endParaRPr lang="de-DE" altLang="de-DE" sz="1097" dirty="0" smtClean="0">
              <a:solidFill>
                <a:srgbClr val="000000"/>
              </a:solidFill>
            </a:endParaRPr>
          </a:p>
        </p:txBody>
      </p:sp>
      <p:sp>
        <p:nvSpPr>
          <p:cNvPr id="6" name="Rectangle 4"/>
          <p:cNvSpPr>
            <a:spLocks noChangeArrowheads="1"/>
          </p:cNvSpPr>
          <p:nvPr userDrawn="1"/>
        </p:nvSpPr>
        <p:spPr bwMode="auto">
          <a:xfrm>
            <a:off x="542926" y="4262447"/>
            <a:ext cx="8064500" cy="1690687"/>
          </a:xfrm>
          <a:prstGeom prst="rect">
            <a:avLst/>
          </a:prstGeom>
          <a:noFill/>
          <a:ln w="9525">
            <a:noFill/>
            <a:miter lim="800000"/>
            <a:headEnd/>
            <a:tailEnd/>
          </a:ln>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37931725" indent="-37474525" eaLnBrk="0" hangingPunct="0">
              <a:defRPr sz="2400">
                <a:solidFill>
                  <a:schemeClr val="tx1"/>
                </a:solidFill>
                <a:latin typeface="Arial" panose="020B0604020202020204" pitchFamily="34" charset="0"/>
                <a:ea typeface="MS PGothic" panose="020B0600070205080204" pitchFamily="34" charset="-128"/>
              </a:defRPr>
            </a:lvl2pPr>
            <a:lvl3pPr eaLnBrk="0" hangingPunct="0">
              <a:defRPr sz="2400">
                <a:solidFill>
                  <a:schemeClr val="tx1"/>
                </a:solidFill>
                <a:latin typeface="Arial" panose="020B0604020202020204" pitchFamily="34" charset="0"/>
                <a:ea typeface="MS PGothic" panose="020B0600070205080204" pitchFamily="34" charset="-128"/>
              </a:defRPr>
            </a:lvl3pPr>
            <a:lvl4pPr eaLnBrk="0" hangingPunct="0">
              <a:defRPr sz="2400">
                <a:solidFill>
                  <a:schemeClr val="tx1"/>
                </a:solidFill>
                <a:latin typeface="Arial" panose="020B0604020202020204" pitchFamily="34" charset="0"/>
                <a:ea typeface="MS PGothic" panose="020B0600070205080204" pitchFamily="34" charset="-128"/>
              </a:defRPr>
            </a:lvl4pPr>
            <a:lvl5pPr eaLnBrk="0" hangingPunct="0">
              <a:defRPr sz="2400">
                <a:solidFill>
                  <a:schemeClr val="tx1"/>
                </a:solidFill>
                <a:latin typeface="Arial" panose="020B0604020202020204" pitchFamily="34" charset="0"/>
                <a:ea typeface="MS PGothic" panose="020B0600070205080204" pitchFamily="34" charset="-128"/>
              </a:defRPr>
            </a:lvl5pPr>
            <a:lvl6pPr marL="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9144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1371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18288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fontAlgn="base" hangingPunct="1">
              <a:spcBef>
                <a:spcPct val="0"/>
              </a:spcBef>
              <a:spcAft>
                <a:spcPct val="0"/>
              </a:spcAft>
              <a:defRPr/>
            </a:pPr>
            <a:endParaRPr lang="de-DE" altLang="de-DE" sz="1950" dirty="0" smtClean="0">
              <a:solidFill>
                <a:srgbClr val="000000"/>
              </a:solidFill>
            </a:endParaRPr>
          </a:p>
        </p:txBody>
      </p:sp>
      <p:sp>
        <p:nvSpPr>
          <p:cNvPr id="7" name="Textfeld 14"/>
          <p:cNvSpPr txBox="1">
            <a:spLocks noChangeArrowheads="1"/>
          </p:cNvSpPr>
          <p:nvPr userDrawn="1"/>
        </p:nvSpPr>
        <p:spPr bwMode="auto">
          <a:xfrm>
            <a:off x="566738" y="1189039"/>
            <a:ext cx="3810000" cy="192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eaLnBrk="1" fontAlgn="base" hangingPunct="1">
              <a:spcBef>
                <a:spcPct val="0"/>
              </a:spcBef>
              <a:spcAft>
                <a:spcPct val="0"/>
              </a:spcAft>
              <a:defRPr/>
            </a:pPr>
            <a:r>
              <a:rPr lang="de-DE" sz="975" b="1" baseline="30000" dirty="0" smtClean="0">
                <a:solidFill>
                  <a:srgbClr val="FFFFFF"/>
                </a:solidFill>
                <a:ea typeface="MS PGothic" panose="020B0600070205080204" pitchFamily="34" charset="-128"/>
                <a:cs typeface="Arial" pitchFamily="34" charset="0"/>
              </a:rPr>
              <a:t>bürgerorientiert · professionell · rechtsstaatlich</a:t>
            </a:r>
          </a:p>
        </p:txBody>
      </p:sp>
      <p:pic>
        <p:nvPicPr>
          <p:cNvPr id="8" name="Picture 9" descr="Polizeilogo_HS_bunt"/>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0938" y="169866"/>
            <a:ext cx="2590800" cy="831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Bild 13" descr="2polizisten.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1371602"/>
            <a:ext cx="9144000" cy="257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88" name="Rectangle 16"/>
          <p:cNvSpPr>
            <a:spLocks noGrp="1" noChangeAspect="1" noChangeArrowheads="1"/>
          </p:cNvSpPr>
          <p:nvPr>
            <p:ph type="ctrTitle" sz="quarter"/>
          </p:nvPr>
        </p:nvSpPr>
        <p:spPr>
          <a:xfrm>
            <a:off x="577851" y="3860800"/>
            <a:ext cx="8058150" cy="1081088"/>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440" tIns="45720" rIns="91440" bIns="45720"/>
          <a:lstStyle>
            <a:lvl1pPr>
              <a:defRPr sz="1950" smtClean="0">
                <a:solidFill>
                  <a:schemeClr val="tx1"/>
                </a:solidFill>
              </a:defRPr>
            </a:lvl1pPr>
          </a:lstStyle>
          <a:p>
            <a:pPr lvl="0"/>
            <a:r>
              <a:rPr lang="de-DE" altLang="de-DE" noProof="0" smtClean="0"/>
              <a:t>Titelmasterformat durch Klicken bearbeiten</a:t>
            </a:r>
          </a:p>
        </p:txBody>
      </p:sp>
      <p:sp>
        <p:nvSpPr>
          <p:cNvPr id="28689" name="Rectangle 17"/>
          <p:cNvSpPr>
            <a:spLocks noGrp="1" noChangeArrowheads="1"/>
          </p:cNvSpPr>
          <p:nvPr>
            <p:ph type="subTitle" sz="quarter" idx="1"/>
          </p:nvPr>
        </p:nvSpPr>
        <p:spPr>
          <a:xfrm>
            <a:off x="577851" y="4941898"/>
            <a:ext cx="8058150" cy="1150937"/>
          </a:xfrm>
        </p:spPr>
        <p:txBody>
          <a:bodyPr/>
          <a:lstStyle>
            <a:lvl1pPr marL="0" indent="0">
              <a:buFont typeface="Arial" panose="020B0604020202020204" pitchFamily="34" charset="0"/>
              <a:buNone/>
              <a:defRPr sz="2194" smtClean="0"/>
            </a:lvl1pPr>
          </a:lstStyle>
          <a:p>
            <a:pPr lvl="0"/>
            <a:r>
              <a:rPr lang="de-DE" altLang="de-DE" noProof="0" smtClean="0"/>
              <a:t>Formatvorlage des Untertitelmasters durch Klicken bearbeiten</a:t>
            </a:r>
          </a:p>
        </p:txBody>
      </p:sp>
      <p:sp>
        <p:nvSpPr>
          <p:cNvPr id="10" name="Rectangle 21"/>
          <p:cNvSpPr>
            <a:spLocks noGrp="1" noChangeArrowheads="1"/>
          </p:cNvSpPr>
          <p:nvPr>
            <p:ph type="ftr" sz="quarter" idx="10"/>
          </p:nvPr>
        </p:nvSpPr>
        <p:spPr>
          <a:xfrm>
            <a:off x="0" y="0"/>
            <a:ext cx="0" cy="0"/>
          </a:xfrm>
        </p:spPr>
        <p:txBody>
          <a:bodyPr vert="horz" wrap="square" lIns="0" tIns="0" rIns="0" bIns="0" numCol="1" anchor="t" anchorCtr="0" compatLnSpc="1">
            <a:prstTxWarp prst="textNoShape">
              <a:avLst/>
            </a:prstTxWarp>
          </a:bodyPr>
          <a:lstStyle>
            <a:lvl1pPr eaLnBrk="1" hangingPunct="1">
              <a:defRPr sz="487" b="1"/>
            </a:lvl1pPr>
          </a:lstStyle>
          <a:p>
            <a:pPr fontAlgn="base">
              <a:spcBef>
                <a:spcPct val="0"/>
              </a:spcBef>
              <a:spcAft>
                <a:spcPct val="0"/>
              </a:spcAft>
              <a:defRPr/>
            </a:pPr>
            <a:endParaRPr lang="de-DE" altLang="de-DE" dirty="0">
              <a:solidFill>
                <a:srgbClr val="000000"/>
              </a:solidFill>
              <a:ea typeface="MS PGothic" panose="020B0600070205080204" pitchFamily="34" charset="-128"/>
            </a:endParaRPr>
          </a:p>
        </p:txBody>
      </p:sp>
      <p:sp>
        <p:nvSpPr>
          <p:cNvPr id="11" name="Rectangle 24"/>
          <p:cNvSpPr>
            <a:spLocks noGrp="1" noChangeArrowheads="1"/>
          </p:cNvSpPr>
          <p:nvPr>
            <p:ph type="dt" sz="quarter" idx="11"/>
          </p:nvPr>
        </p:nvSpPr>
        <p:spPr bwMode="auto">
          <a:xfrm>
            <a:off x="4079875" y="6392871"/>
            <a:ext cx="1054100" cy="282575"/>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lvl1pPr eaLnBrk="1" hangingPunct="1">
              <a:defRPr sz="487"/>
            </a:lvl1pPr>
          </a:lstStyle>
          <a:p>
            <a:pPr fontAlgn="base">
              <a:spcBef>
                <a:spcPct val="0"/>
              </a:spcBef>
              <a:spcAft>
                <a:spcPct val="0"/>
              </a:spcAft>
              <a:defRPr/>
            </a:pPr>
            <a:endParaRPr lang="de-DE" altLang="de-DE" dirty="0">
              <a:solidFill>
                <a:srgbClr val="000000"/>
              </a:solidFill>
              <a:ea typeface="MS PGothic" panose="020B0600070205080204" pitchFamily="34" charset="-128"/>
            </a:endParaRPr>
          </a:p>
        </p:txBody>
      </p:sp>
    </p:spTree>
    <p:extLst>
      <p:ext uri="{BB962C8B-B14F-4D97-AF65-F5344CB8AC3E}">
        <p14:creationId xmlns:p14="http://schemas.microsoft.com/office/powerpoint/2010/main" val="1574410806"/>
      </p:ext>
    </p:extLst>
  </p:cSld>
  <p:clrMapOvr>
    <a:masterClrMapping/>
  </p:clrMapOvr>
  <p:transition spd="slow"/>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8.xml"/><Relationship Id="rId1" Type="http://schemas.openxmlformats.org/officeDocument/2006/relationships/slideLayout" Target="../slideLayouts/slideLayout7.x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0.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2"/>
          <p:cNvSpPr>
            <a:spLocks noGrp="1" noChangeArrowheads="1"/>
          </p:cNvSpPr>
          <p:nvPr>
            <p:ph type="title"/>
          </p:nvPr>
        </p:nvSpPr>
        <p:spPr bwMode="auto">
          <a:xfrm>
            <a:off x="466726" y="1628775"/>
            <a:ext cx="8281988"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000" tIns="0" rIns="0" bIns="0" numCol="1" anchor="t" anchorCtr="0" compatLnSpc="1">
            <a:prstTxWarp prst="textNoShape">
              <a:avLst/>
            </a:prstTxWarp>
          </a:bodyPr>
          <a:lstStyle/>
          <a:p>
            <a:pPr lvl="0"/>
            <a:r>
              <a:rPr lang="de-DE" altLang="de-DE" smtClean="0"/>
              <a:t>Titelmasterformat durch Klicken bearbeiten</a:t>
            </a:r>
          </a:p>
        </p:txBody>
      </p:sp>
      <p:sp>
        <p:nvSpPr>
          <p:cNvPr id="1027" name="Rectangle 43"/>
          <p:cNvSpPr>
            <a:spLocks noGrp="1" noChangeArrowheads="1"/>
          </p:cNvSpPr>
          <p:nvPr>
            <p:ph type="body" idx="1"/>
          </p:nvPr>
        </p:nvSpPr>
        <p:spPr bwMode="auto">
          <a:xfrm>
            <a:off x="466726" y="2332039"/>
            <a:ext cx="8281988" cy="4049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4" name="Foliennummernplatzhalter 3"/>
          <p:cNvSpPr>
            <a:spLocks noGrp="1"/>
          </p:cNvSpPr>
          <p:nvPr>
            <p:ph type="sldNum" sz="quarter" idx="4"/>
          </p:nvPr>
        </p:nvSpPr>
        <p:spPr>
          <a:xfrm>
            <a:off x="465141" y="6381757"/>
            <a:ext cx="506412" cy="365125"/>
          </a:xfrm>
          <a:prstGeom prst="rect">
            <a:avLst/>
          </a:prstGeom>
        </p:spPr>
        <p:txBody>
          <a:bodyPr vert="horz" lIns="91440" tIns="45720" rIns="91440" bIns="45720" rtlCol="0" anchor="ctr"/>
          <a:lstStyle>
            <a:lvl1pPr algn="r">
              <a:defRPr sz="731">
                <a:solidFill>
                  <a:schemeClr val="tx1">
                    <a:tint val="75000"/>
                  </a:schemeClr>
                </a:solidFill>
              </a:defRPr>
            </a:lvl1pPr>
          </a:lstStyle>
          <a:p>
            <a:pPr eaLnBrk="0" fontAlgn="base" hangingPunct="0">
              <a:spcBef>
                <a:spcPct val="0"/>
              </a:spcBef>
              <a:spcAft>
                <a:spcPct val="0"/>
              </a:spcAft>
              <a:defRPr/>
            </a:pPr>
            <a:fld id="{D99E0F40-F923-4C2D-9998-878B80C4C285}" type="slidenum">
              <a:rPr lang="de-DE">
                <a:solidFill>
                  <a:srgbClr val="000000">
                    <a:tint val="75000"/>
                  </a:srgbClr>
                </a:solidFill>
                <a:ea typeface="MS PGothic" panose="020B0600070205080204" pitchFamily="34" charset="-128"/>
              </a:rPr>
              <a:pPr eaLnBrk="0" fontAlgn="base" hangingPunct="0">
                <a:spcBef>
                  <a:spcPct val="0"/>
                </a:spcBef>
                <a:spcAft>
                  <a:spcPct val="0"/>
                </a:spcAft>
                <a:defRPr/>
              </a:pPr>
              <a:t>‹Nr.›</a:t>
            </a:fld>
            <a:endParaRPr lang="de-DE" dirty="0">
              <a:solidFill>
                <a:srgbClr val="000000">
                  <a:tint val="75000"/>
                </a:srgbClr>
              </a:solidFill>
              <a:ea typeface="MS PGothic" panose="020B0600070205080204" pitchFamily="34" charset="-128"/>
            </a:endParaRPr>
          </a:p>
        </p:txBody>
      </p:sp>
    </p:spTree>
    <p:extLst>
      <p:ext uri="{BB962C8B-B14F-4D97-AF65-F5344CB8AC3E}">
        <p14:creationId xmlns:p14="http://schemas.microsoft.com/office/powerpoint/2010/main" val="1281556912"/>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1279" b="1">
          <a:solidFill>
            <a:srgbClr val="0061A7"/>
          </a:solidFill>
          <a:latin typeface="+mj-lt"/>
          <a:ea typeface="MS PGothic" panose="020B0600070205080204" pitchFamily="34" charset="-128"/>
          <a:cs typeface="ＭＳ Ｐゴシック" pitchFamily="110" charset="-128"/>
        </a:defRPr>
      </a:lvl1pPr>
      <a:lvl2pPr algn="l" rtl="0" eaLnBrk="0" fontAlgn="base" hangingPunct="0">
        <a:spcBef>
          <a:spcPct val="0"/>
        </a:spcBef>
        <a:spcAft>
          <a:spcPct val="0"/>
        </a:spcAft>
        <a:defRPr sz="1279" b="1">
          <a:solidFill>
            <a:srgbClr val="0061A7"/>
          </a:solidFill>
          <a:latin typeface="Arial-BoldMT" charset="0"/>
          <a:ea typeface="MS PGothic" panose="020B0600070205080204" pitchFamily="34" charset="-128"/>
          <a:cs typeface="ＭＳ Ｐゴシック" pitchFamily="110" charset="-128"/>
        </a:defRPr>
      </a:lvl2pPr>
      <a:lvl3pPr algn="l" rtl="0" eaLnBrk="0" fontAlgn="base" hangingPunct="0">
        <a:spcBef>
          <a:spcPct val="0"/>
        </a:spcBef>
        <a:spcAft>
          <a:spcPct val="0"/>
        </a:spcAft>
        <a:defRPr sz="1279" b="1">
          <a:solidFill>
            <a:srgbClr val="0061A7"/>
          </a:solidFill>
          <a:latin typeface="Arial-BoldMT" charset="0"/>
          <a:ea typeface="MS PGothic" panose="020B0600070205080204" pitchFamily="34" charset="-128"/>
          <a:cs typeface="ＭＳ Ｐゴシック" pitchFamily="110" charset="-128"/>
        </a:defRPr>
      </a:lvl3pPr>
      <a:lvl4pPr algn="l" rtl="0" eaLnBrk="0" fontAlgn="base" hangingPunct="0">
        <a:spcBef>
          <a:spcPct val="0"/>
        </a:spcBef>
        <a:spcAft>
          <a:spcPct val="0"/>
        </a:spcAft>
        <a:defRPr sz="1279" b="1">
          <a:solidFill>
            <a:srgbClr val="0061A7"/>
          </a:solidFill>
          <a:latin typeface="Arial-BoldMT" charset="0"/>
          <a:ea typeface="MS PGothic" panose="020B0600070205080204" pitchFamily="34" charset="-128"/>
          <a:cs typeface="ＭＳ Ｐゴシック" pitchFamily="110" charset="-128"/>
        </a:defRPr>
      </a:lvl4pPr>
      <a:lvl5pPr algn="l" rtl="0" eaLnBrk="0" fontAlgn="base" hangingPunct="0">
        <a:spcBef>
          <a:spcPct val="0"/>
        </a:spcBef>
        <a:spcAft>
          <a:spcPct val="0"/>
        </a:spcAft>
        <a:defRPr sz="1279" b="1">
          <a:solidFill>
            <a:srgbClr val="0061A7"/>
          </a:solidFill>
          <a:latin typeface="Arial-BoldMT" charset="0"/>
          <a:ea typeface="MS PGothic" panose="020B0600070205080204" pitchFamily="34" charset="-128"/>
          <a:cs typeface="ＭＳ Ｐゴシック" pitchFamily="110" charset="-128"/>
        </a:defRPr>
      </a:lvl5pPr>
      <a:lvl6pPr marL="278598" algn="l" rtl="0" fontAlgn="base">
        <a:spcBef>
          <a:spcPct val="0"/>
        </a:spcBef>
        <a:spcAft>
          <a:spcPct val="0"/>
        </a:spcAft>
        <a:defRPr sz="1219" b="1">
          <a:solidFill>
            <a:schemeClr val="tx1"/>
          </a:solidFill>
          <a:latin typeface="Arial-BoldMT" charset="0"/>
        </a:defRPr>
      </a:lvl6pPr>
      <a:lvl7pPr marL="557195" algn="l" rtl="0" fontAlgn="base">
        <a:spcBef>
          <a:spcPct val="0"/>
        </a:spcBef>
        <a:spcAft>
          <a:spcPct val="0"/>
        </a:spcAft>
        <a:defRPr sz="1219" b="1">
          <a:solidFill>
            <a:schemeClr val="tx1"/>
          </a:solidFill>
          <a:latin typeface="Arial-BoldMT" charset="0"/>
        </a:defRPr>
      </a:lvl7pPr>
      <a:lvl8pPr marL="835793" algn="l" rtl="0" fontAlgn="base">
        <a:spcBef>
          <a:spcPct val="0"/>
        </a:spcBef>
        <a:spcAft>
          <a:spcPct val="0"/>
        </a:spcAft>
        <a:defRPr sz="1219" b="1">
          <a:solidFill>
            <a:schemeClr val="tx1"/>
          </a:solidFill>
          <a:latin typeface="Arial-BoldMT" charset="0"/>
        </a:defRPr>
      </a:lvl8pPr>
      <a:lvl9pPr marL="1114391" algn="l" rtl="0" fontAlgn="base">
        <a:spcBef>
          <a:spcPct val="0"/>
        </a:spcBef>
        <a:spcAft>
          <a:spcPct val="0"/>
        </a:spcAft>
        <a:defRPr sz="1219" b="1">
          <a:solidFill>
            <a:schemeClr val="tx1"/>
          </a:solidFill>
          <a:latin typeface="Arial-BoldMT" charset="0"/>
        </a:defRPr>
      </a:lvl9pPr>
    </p:titleStyle>
    <p:bodyStyle>
      <a:lvl1pPr marL="208948" indent="-208948" algn="l" rtl="0" eaLnBrk="0" fontAlgn="base" hangingPunct="0">
        <a:spcBef>
          <a:spcPct val="20000"/>
        </a:spcBef>
        <a:spcAft>
          <a:spcPct val="0"/>
        </a:spcAft>
        <a:buFont typeface="Arial" panose="020B0604020202020204" pitchFamily="34" charset="0"/>
        <a:buChar char="•"/>
        <a:defRPr sz="1219">
          <a:solidFill>
            <a:schemeClr val="tx1"/>
          </a:solidFill>
          <a:latin typeface="+mn-lt"/>
          <a:ea typeface="MS PGothic" panose="020B0600070205080204" pitchFamily="34" charset="-128"/>
          <a:cs typeface="ＭＳ Ｐゴシック" pitchFamily="110" charset="-128"/>
        </a:defRPr>
      </a:lvl1pPr>
      <a:lvl2pPr marL="452722" indent="-174124" algn="l" rtl="0" eaLnBrk="0" fontAlgn="base" hangingPunct="0">
        <a:spcBef>
          <a:spcPct val="20000"/>
        </a:spcBef>
        <a:spcAft>
          <a:spcPct val="0"/>
        </a:spcAft>
        <a:buFont typeface="Arial" panose="020B0604020202020204" pitchFamily="34" charset="0"/>
        <a:buChar char="–"/>
        <a:defRPr sz="1219">
          <a:solidFill>
            <a:schemeClr val="tx1"/>
          </a:solidFill>
          <a:latin typeface="+mn-lt"/>
          <a:ea typeface="MS PGothic" panose="020B0600070205080204" pitchFamily="34" charset="-128"/>
        </a:defRPr>
      </a:lvl2pPr>
      <a:lvl3pPr marL="696495" indent="-139299" algn="l" rtl="0" eaLnBrk="0" fontAlgn="base" hangingPunct="0">
        <a:spcBef>
          <a:spcPct val="20000"/>
        </a:spcBef>
        <a:spcAft>
          <a:spcPct val="0"/>
        </a:spcAft>
        <a:buFont typeface="Arial" panose="020B0604020202020204" pitchFamily="34" charset="0"/>
        <a:buChar char="◦"/>
        <a:defRPr sz="1219">
          <a:solidFill>
            <a:schemeClr val="tx1"/>
          </a:solidFill>
          <a:latin typeface="+mn-lt"/>
          <a:ea typeface="MS PGothic" panose="020B0600070205080204" pitchFamily="34" charset="-128"/>
        </a:defRPr>
      </a:lvl3pPr>
      <a:lvl4pPr marL="975092" indent="-139299" algn="l" rtl="0" eaLnBrk="0" fontAlgn="base" hangingPunct="0">
        <a:spcBef>
          <a:spcPct val="20000"/>
        </a:spcBef>
        <a:spcAft>
          <a:spcPct val="0"/>
        </a:spcAft>
        <a:buFont typeface="Arial" panose="020B0604020202020204" pitchFamily="34" charset="0"/>
        <a:buChar char="-"/>
        <a:defRPr sz="1219">
          <a:solidFill>
            <a:schemeClr val="tx1"/>
          </a:solidFill>
          <a:latin typeface="+mn-lt"/>
          <a:ea typeface="MS PGothic" panose="020B0600070205080204" pitchFamily="34" charset="-128"/>
        </a:defRPr>
      </a:lvl4pPr>
      <a:lvl5pPr marL="1253690" indent="-139299" algn="l" rtl="0" eaLnBrk="0" fontAlgn="base" hangingPunct="0">
        <a:spcBef>
          <a:spcPct val="20000"/>
        </a:spcBef>
        <a:spcAft>
          <a:spcPct val="0"/>
        </a:spcAft>
        <a:buChar char="»"/>
        <a:defRPr sz="1219">
          <a:solidFill>
            <a:schemeClr val="tx1"/>
          </a:solidFill>
          <a:latin typeface="+mn-lt"/>
          <a:ea typeface="MS PGothic" panose="020B0600070205080204" pitchFamily="34" charset="-128"/>
        </a:defRPr>
      </a:lvl5pPr>
      <a:lvl6pPr marL="1532288" indent="-139299" algn="l" rtl="0" fontAlgn="base">
        <a:spcBef>
          <a:spcPct val="20000"/>
        </a:spcBef>
        <a:spcAft>
          <a:spcPct val="0"/>
        </a:spcAft>
        <a:buChar char="»"/>
        <a:defRPr sz="1219">
          <a:solidFill>
            <a:schemeClr val="tx1"/>
          </a:solidFill>
          <a:latin typeface="+mn-lt"/>
          <a:ea typeface="ＭＳ Ｐゴシック" pitchFamily="112" charset="-128"/>
        </a:defRPr>
      </a:lvl6pPr>
      <a:lvl7pPr marL="1810885" indent="-139299" algn="l" rtl="0" fontAlgn="base">
        <a:spcBef>
          <a:spcPct val="20000"/>
        </a:spcBef>
        <a:spcAft>
          <a:spcPct val="0"/>
        </a:spcAft>
        <a:buChar char="»"/>
        <a:defRPr sz="1219">
          <a:solidFill>
            <a:schemeClr val="tx1"/>
          </a:solidFill>
          <a:latin typeface="+mn-lt"/>
          <a:ea typeface="ＭＳ Ｐゴシック" pitchFamily="112" charset="-128"/>
        </a:defRPr>
      </a:lvl7pPr>
      <a:lvl8pPr marL="2089483" indent="-139299" algn="l" rtl="0" fontAlgn="base">
        <a:spcBef>
          <a:spcPct val="20000"/>
        </a:spcBef>
        <a:spcAft>
          <a:spcPct val="0"/>
        </a:spcAft>
        <a:buChar char="»"/>
        <a:defRPr sz="1219">
          <a:solidFill>
            <a:schemeClr val="tx1"/>
          </a:solidFill>
          <a:latin typeface="+mn-lt"/>
          <a:ea typeface="ＭＳ Ｐゴシック" pitchFamily="112" charset="-128"/>
        </a:defRPr>
      </a:lvl8pPr>
      <a:lvl9pPr marL="2368081" indent="-139299" algn="l" rtl="0" fontAlgn="base">
        <a:spcBef>
          <a:spcPct val="20000"/>
        </a:spcBef>
        <a:spcAft>
          <a:spcPct val="0"/>
        </a:spcAft>
        <a:buChar char="»"/>
        <a:defRPr sz="1219">
          <a:solidFill>
            <a:schemeClr val="tx1"/>
          </a:solidFill>
          <a:latin typeface="+mn-lt"/>
          <a:ea typeface="ＭＳ Ｐゴシック" pitchFamily="112" charset="-128"/>
        </a:defRPr>
      </a:lvl9pPr>
    </p:bodyStyle>
    <p:otherStyle>
      <a:defPPr>
        <a:defRPr lang="de-DE"/>
      </a:defPPr>
      <a:lvl1pPr marL="0" algn="l" defTabSz="278598" rtl="0" eaLnBrk="1" latinLnBrk="0" hangingPunct="1">
        <a:defRPr sz="1097" kern="1200">
          <a:solidFill>
            <a:schemeClr val="tx1"/>
          </a:solidFill>
          <a:latin typeface="+mn-lt"/>
          <a:ea typeface="+mn-ea"/>
          <a:cs typeface="+mn-cs"/>
        </a:defRPr>
      </a:lvl1pPr>
      <a:lvl2pPr marL="278598" algn="l" defTabSz="278598" rtl="0" eaLnBrk="1" latinLnBrk="0" hangingPunct="1">
        <a:defRPr sz="1097" kern="1200">
          <a:solidFill>
            <a:schemeClr val="tx1"/>
          </a:solidFill>
          <a:latin typeface="+mn-lt"/>
          <a:ea typeface="+mn-ea"/>
          <a:cs typeface="+mn-cs"/>
        </a:defRPr>
      </a:lvl2pPr>
      <a:lvl3pPr marL="557195" algn="l" defTabSz="278598" rtl="0" eaLnBrk="1" latinLnBrk="0" hangingPunct="1">
        <a:defRPr sz="1097" kern="1200">
          <a:solidFill>
            <a:schemeClr val="tx1"/>
          </a:solidFill>
          <a:latin typeface="+mn-lt"/>
          <a:ea typeface="+mn-ea"/>
          <a:cs typeface="+mn-cs"/>
        </a:defRPr>
      </a:lvl3pPr>
      <a:lvl4pPr marL="835793" algn="l" defTabSz="278598" rtl="0" eaLnBrk="1" latinLnBrk="0" hangingPunct="1">
        <a:defRPr sz="1097" kern="1200">
          <a:solidFill>
            <a:schemeClr val="tx1"/>
          </a:solidFill>
          <a:latin typeface="+mn-lt"/>
          <a:ea typeface="+mn-ea"/>
          <a:cs typeface="+mn-cs"/>
        </a:defRPr>
      </a:lvl4pPr>
      <a:lvl5pPr marL="1114391" algn="l" defTabSz="278598" rtl="0" eaLnBrk="1" latinLnBrk="0" hangingPunct="1">
        <a:defRPr sz="1097" kern="1200">
          <a:solidFill>
            <a:schemeClr val="tx1"/>
          </a:solidFill>
          <a:latin typeface="+mn-lt"/>
          <a:ea typeface="+mn-ea"/>
          <a:cs typeface="+mn-cs"/>
        </a:defRPr>
      </a:lvl5pPr>
      <a:lvl6pPr marL="1392988" algn="l" defTabSz="278598" rtl="0" eaLnBrk="1" latinLnBrk="0" hangingPunct="1">
        <a:defRPr sz="1097" kern="1200">
          <a:solidFill>
            <a:schemeClr val="tx1"/>
          </a:solidFill>
          <a:latin typeface="+mn-lt"/>
          <a:ea typeface="+mn-ea"/>
          <a:cs typeface="+mn-cs"/>
        </a:defRPr>
      </a:lvl6pPr>
      <a:lvl7pPr marL="1671586" algn="l" defTabSz="278598" rtl="0" eaLnBrk="1" latinLnBrk="0" hangingPunct="1">
        <a:defRPr sz="1097" kern="1200">
          <a:solidFill>
            <a:schemeClr val="tx1"/>
          </a:solidFill>
          <a:latin typeface="+mn-lt"/>
          <a:ea typeface="+mn-ea"/>
          <a:cs typeface="+mn-cs"/>
        </a:defRPr>
      </a:lvl7pPr>
      <a:lvl8pPr marL="1950184" algn="l" defTabSz="278598" rtl="0" eaLnBrk="1" latinLnBrk="0" hangingPunct="1">
        <a:defRPr sz="1097" kern="1200">
          <a:solidFill>
            <a:schemeClr val="tx1"/>
          </a:solidFill>
          <a:latin typeface="+mn-lt"/>
          <a:ea typeface="+mn-ea"/>
          <a:cs typeface="+mn-cs"/>
        </a:defRPr>
      </a:lvl8pPr>
      <a:lvl9pPr marL="2228781" algn="l" defTabSz="278598" rtl="0" eaLnBrk="1" latinLnBrk="0" hangingPunct="1">
        <a:defRPr sz="1097"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2"/>
          <p:cNvSpPr>
            <a:spLocks noGrp="1" noChangeArrowheads="1"/>
          </p:cNvSpPr>
          <p:nvPr>
            <p:ph type="title"/>
          </p:nvPr>
        </p:nvSpPr>
        <p:spPr bwMode="auto">
          <a:xfrm>
            <a:off x="466726" y="1628775"/>
            <a:ext cx="8281988"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000" tIns="0" rIns="0" bIns="0" numCol="1" anchor="t" anchorCtr="0" compatLnSpc="1">
            <a:prstTxWarp prst="textNoShape">
              <a:avLst/>
            </a:prstTxWarp>
          </a:bodyPr>
          <a:lstStyle/>
          <a:p>
            <a:pPr lvl="0"/>
            <a:r>
              <a:rPr lang="de-DE" altLang="de-DE" smtClean="0"/>
              <a:t>Titelmasterformat durch Klicken bearbeiten</a:t>
            </a:r>
          </a:p>
        </p:txBody>
      </p:sp>
      <p:sp>
        <p:nvSpPr>
          <p:cNvPr id="1027" name="Rectangle 43"/>
          <p:cNvSpPr>
            <a:spLocks noGrp="1" noChangeArrowheads="1"/>
          </p:cNvSpPr>
          <p:nvPr>
            <p:ph type="body" idx="1"/>
          </p:nvPr>
        </p:nvSpPr>
        <p:spPr bwMode="auto">
          <a:xfrm>
            <a:off x="466726" y="2332039"/>
            <a:ext cx="8281988" cy="4049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4" name="Foliennummernplatzhalter 3"/>
          <p:cNvSpPr>
            <a:spLocks noGrp="1"/>
          </p:cNvSpPr>
          <p:nvPr>
            <p:ph type="sldNum" sz="quarter" idx="4"/>
          </p:nvPr>
        </p:nvSpPr>
        <p:spPr>
          <a:xfrm>
            <a:off x="465141" y="6381757"/>
            <a:ext cx="506412" cy="365125"/>
          </a:xfrm>
          <a:prstGeom prst="rect">
            <a:avLst/>
          </a:prstGeom>
        </p:spPr>
        <p:txBody>
          <a:bodyPr vert="horz" lIns="91440" tIns="45720" rIns="91440" bIns="45720" rtlCol="0" anchor="ctr"/>
          <a:lstStyle>
            <a:lvl1pPr algn="r">
              <a:defRPr sz="731">
                <a:solidFill>
                  <a:schemeClr val="tx1">
                    <a:tint val="75000"/>
                  </a:schemeClr>
                </a:solidFill>
              </a:defRPr>
            </a:lvl1pPr>
          </a:lstStyle>
          <a:p>
            <a:pPr eaLnBrk="0" fontAlgn="base" hangingPunct="0">
              <a:spcBef>
                <a:spcPct val="0"/>
              </a:spcBef>
              <a:spcAft>
                <a:spcPct val="0"/>
              </a:spcAft>
              <a:defRPr/>
            </a:pPr>
            <a:fld id="{D99E0F40-F923-4C2D-9998-878B80C4C285}" type="slidenum">
              <a:rPr lang="de-DE">
                <a:solidFill>
                  <a:srgbClr val="000000">
                    <a:tint val="75000"/>
                  </a:srgbClr>
                </a:solidFill>
                <a:ea typeface="MS PGothic" panose="020B0600070205080204" pitchFamily="34" charset="-128"/>
              </a:rPr>
              <a:pPr eaLnBrk="0" fontAlgn="base" hangingPunct="0">
                <a:spcBef>
                  <a:spcPct val="0"/>
                </a:spcBef>
                <a:spcAft>
                  <a:spcPct val="0"/>
                </a:spcAft>
                <a:defRPr/>
              </a:pPr>
              <a:t>‹Nr.›</a:t>
            </a:fld>
            <a:endParaRPr lang="de-DE" dirty="0">
              <a:solidFill>
                <a:srgbClr val="000000">
                  <a:tint val="75000"/>
                </a:srgbClr>
              </a:solidFill>
              <a:ea typeface="MS PGothic" panose="020B0600070205080204" pitchFamily="34" charset="-128"/>
            </a:endParaRPr>
          </a:p>
        </p:txBody>
      </p:sp>
    </p:spTree>
    <p:extLst>
      <p:ext uri="{BB962C8B-B14F-4D97-AF65-F5344CB8AC3E}">
        <p14:creationId xmlns:p14="http://schemas.microsoft.com/office/powerpoint/2010/main" val="1303898580"/>
      </p:ext>
    </p:extLst>
  </p:cSld>
  <p:clrMap bg1="lt1" tx1="dk1" bg2="lt2" tx2="dk2" accent1="accent1" accent2="accent2" accent3="accent3" accent4="accent4" accent5="accent5" accent6="accent6" hlink="hlink" folHlink="folHlink"/>
  <p:sldLayoutIdLst>
    <p:sldLayoutId id="2147483664" r:id="rId1"/>
    <p:sldLayoutId id="2147483665"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1279" b="1">
          <a:solidFill>
            <a:srgbClr val="0061A7"/>
          </a:solidFill>
          <a:latin typeface="+mj-lt"/>
          <a:ea typeface="MS PGothic" panose="020B0600070205080204" pitchFamily="34" charset="-128"/>
          <a:cs typeface="ＭＳ Ｐゴシック" pitchFamily="110" charset="-128"/>
        </a:defRPr>
      </a:lvl1pPr>
      <a:lvl2pPr algn="l" rtl="0" eaLnBrk="0" fontAlgn="base" hangingPunct="0">
        <a:spcBef>
          <a:spcPct val="0"/>
        </a:spcBef>
        <a:spcAft>
          <a:spcPct val="0"/>
        </a:spcAft>
        <a:defRPr sz="1279" b="1">
          <a:solidFill>
            <a:srgbClr val="0061A7"/>
          </a:solidFill>
          <a:latin typeface="Arial-BoldMT" charset="0"/>
          <a:ea typeface="MS PGothic" panose="020B0600070205080204" pitchFamily="34" charset="-128"/>
          <a:cs typeface="ＭＳ Ｐゴシック" pitchFamily="110" charset="-128"/>
        </a:defRPr>
      </a:lvl2pPr>
      <a:lvl3pPr algn="l" rtl="0" eaLnBrk="0" fontAlgn="base" hangingPunct="0">
        <a:spcBef>
          <a:spcPct val="0"/>
        </a:spcBef>
        <a:spcAft>
          <a:spcPct val="0"/>
        </a:spcAft>
        <a:defRPr sz="1279" b="1">
          <a:solidFill>
            <a:srgbClr val="0061A7"/>
          </a:solidFill>
          <a:latin typeface="Arial-BoldMT" charset="0"/>
          <a:ea typeface="MS PGothic" panose="020B0600070205080204" pitchFamily="34" charset="-128"/>
          <a:cs typeface="ＭＳ Ｐゴシック" pitchFamily="110" charset="-128"/>
        </a:defRPr>
      </a:lvl3pPr>
      <a:lvl4pPr algn="l" rtl="0" eaLnBrk="0" fontAlgn="base" hangingPunct="0">
        <a:spcBef>
          <a:spcPct val="0"/>
        </a:spcBef>
        <a:spcAft>
          <a:spcPct val="0"/>
        </a:spcAft>
        <a:defRPr sz="1279" b="1">
          <a:solidFill>
            <a:srgbClr val="0061A7"/>
          </a:solidFill>
          <a:latin typeface="Arial-BoldMT" charset="0"/>
          <a:ea typeface="MS PGothic" panose="020B0600070205080204" pitchFamily="34" charset="-128"/>
          <a:cs typeface="ＭＳ Ｐゴシック" pitchFamily="110" charset="-128"/>
        </a:defRPr>
      </a:lvl4pPr>
      <a:lvl5pPr algn="l" rtl="0" eaLnBrk="0" fontAlgn="base" hangingPunct="0">
        <a:spcBef>
          <a:spcPct val="0"/>
        </a:spcBef>
        <a:spcAft>
          <a:spcPct val="0"/>
        </a:spcAft>
        <a:defRPr sz="1279" b="1">
          <a:solidFill>
            <a:srgbClr val="0061A7"/>
          </a:solidFill>
          <a:latin typeface="Arial-BoldMT" charset="0"/>
          <a:ea typeface="MS PGothic" panose="020B0600070205080204" pitchFamily="34" charset="-128"/>
          <a:cs typeface="ＭＳ Ｐゴシック" pitchFamily="110" charset="-128"/>
        </a:defRPr>
      </a:lvl5pPr>
      <a:lvl6pPr marL="278598" algn="l" rtl="0" fontAlgn="base">
        <a:spcBef>
          <a:spcPct val="0"/>
        </a:spcBef>
        <a:spcAft>
          <a:spcPct val="0"/>
        </a:spcAft>
        <a:defRPr sz="1219" b="1">
          <a:solidFill>
            <a:schemeClr val="tx1"/>
          </a:solidFill>
          <a:latin typeface="Arial-BoldMT" charset="0"/>
        </a:defRPr>
      </a:lvl6pPr>
      <a:lvl7pPr marL="557195" algn="l" rtl="0" fontAlgn="base">
        <a:spcBef>
          <a:spcPct val="0"/>
        </a:spcBef>
        <a:spcAft>
          <a:spcPct val="0"/>
        </a:spcAft>
        <a:defRPr sz="1219" b="1">
          <a:solidFill>
            <a:schemeClr val="tx1"/>
          </a:solidFill>
          <a:latin typeface="Arial-BoldMT" charset="0"/>
        </a:defRPr>
      </a:lvl7pPr>
      <a:lvl8pPr marL="835793" algn="l" rtl="0" fontAlgn="base">
        <a:spcBef>
          <a:spcPct val="0"/>
        </a:spcBef>
        <a:spcAft>
          <a:spcPct val="0"/>
        </a:spcAft>
        <a:defRPr sz="1219" b="1">
          <a:solidFill>
            <a:schemeClr val="tx1"/>
          </a:solidFill>
          <a:latin typeface="Arial-BoldMT" charset="0"/>
        </a:defRPr>
      </a:lvl8pPr>
      <a:lvl9pPr marL="1114391" algn="l" rtl="0" fontAlgn="base">
        <a:spcBef>
          <a:spcPct val="0"/>
        </a:spcBef>
        <a:spcAft>
          <a:spcPct val="0"/>
        </a:spcAft>
        <a:defRPr sz="1219" b="1">
          <a:solidFill>
            <a:schemeClr val="tx1"/>
          </a:solidFill>
          <a:latin typeface="Arial-BoldMT" charset="0"/>
        </a:defRPr>
      </a:lvl9pPr>
    </p:titleStyle>
    <p:bodyStyle>
      <a:lvl1pPr marL="208948" indent="-208948" algn="l" rtl="0" eaLnBrk="0" fontAlgn="base" hangingPunct="0">
        <a:spcBef>
          <a:spcPct val="20000"/>
        </a:spcBef>
        <a:spcAft>
          <a:spcPct val="0"/>
        </a:spcAft>
        <a:buFont typeface="Arial" panose="020B0604020202020204" pitchFamily="34" charset="0"/>
        <a:buChar char="•"/>
        <a:defRPr sz="1219">
          <a:solidFill>
            <a:schemeClr val="tx1"/>
          </a:solidFill>
          <a:latin typeface="+mn-lt"/>
          <a:ea typeface="MS PGothic" panose="020B0600070205080204" pitchFamily="34" charset="-128"/>
          <a:cs typeface="ＭＳ Ｐゴシック" pitchFamily="110" charset="-128"/>
        </a:defRPr>
      </a:lvl1pPr>
      <a:lvl2pPr marL="452722" indent="-174124" algn="l" rtl="0" eaLnBrk="0" fontAlgn="base" hangingPunct="0">
        <a:spcBef>
          <a:spcPct val="20000"/>
        </a:spcBef>
        <a:spcAft>
          <a:spcPct val="0"/>
        </a:spcAft>
        <a:buFont typeface="Arial" panose="020B0604020202020204" pitchFamily="34" charset="0"/>
        <a:buChar char="–"/>
        <a:defRPr sz="1219">
          <a:solidFill>
            <a:schemeClr val="tx1"/>
          </a:solidFill>
          <a:latin typeface="+mn-lt"/>
          <a:ea typeface="MS PGothic" panose="020B0600070205080204" pitchFamily="34" charset="-128"/>
        </a:defRPr>
      </a:lvl2pPr>
      <a:lvl3pPr marL="696495" indent="-139299" algn="l" rtl="0" eaLnBrk="0" fontAlgn="base" hangingPunct="0">
        <a:spcBef>
          <a:spcPct val="20000"/>
        </a:spcBef>
        <a:spcAft>
          <a:spcPct val="0"/>
        </a:spcAft>
        <a:buFont typeface="Arial" panose="020B0604020202020204" pitchFamily="34" charset="0"/>
        <a:buChar char="◦"/>
        <a:defRPr sz="1219">
          <a:solidFill>
            <a:schemeClr val="tx1"/>
          </a:solidFill>
          <a:latin typeface="+mn-lt"/>
          <a:ea typeface="MS PGothic" panose="020B0600070205080204" pitchFamily="34" charset="-128"/>
        </a:defRPr>
      </a:lvl3pPr>
      <a:lvl4pPr marL="975092" indent="-139299" algn="l" rtl="0" eaLnBrk="0" fontAlgn="base" hangingPunct="0">
        <a:spcBef>
          <a:spcPct val="20000"/>
        </a:spcBef>
        <a:spcAft>
          <a:spcPct val="0"/>
        </a:spcAft>
        <a:buFont typeface="Arial" panose="020B0604020202020204" pitchFamily="34" charset="0"/>
        <a:buChar char="-"/>
        <a:defRPr sz="1219">
          <a:solidFill>
            <a:schemeClr val="tx1"/>
          </a:solidFill>
          <a:latin typeface="+mn-lt"/>
          <a:ea typeface="MS PGothic" panose="020B0600070205080204" pitchFamily="34" charset="-128"/>
        </a:defRPr>
      </a:lvl4pPr>
      <a:lvl5pPr marL="1253690" indent="-139299" algn="l" rtl="0" eaLnBrk="0" fontAlgn="base" hangingPunct="0">
        <a:spcBef>
          <a:spcPct val="20000"/>
        </a:spcBef>
        <a:spcAft>
          <a:spcPct val="0"/>
        </a:spcAft>
        <a:buChar char="»"/>
        <a:defRPr sz="1219">
          <a:solidFill>
            <a:schemeClr val="tx1"/>
          </a:solidFill>
          <a:latin typeface="+mn-lt"/>
          <a:ea typeface="MS PGothic" panose="020B0600070205080204" pitchFamily="34" charset="-128"/>
        </a:defRPr>
      </a:lvl5pPr>
      <a:lvl6pPr marL="1532288" indent="-139299" algn="l" rtl="0" fontAlgn="base">
        <a:spcBef>
          <a:spcPct val="20000"/>
        </a:spcBef>
        <a:spcAft>
          <a:spcPct val="0"/>
        </a:spcAft>
        <a:buChar char="»"/>
        <a:defRPr sz="1219">
          <a:solidFill>
            <a:schemeClr val="tx1"/>
          </a:solidFill>
          <a:latin typeface="+mn-lt"/>
          <a:ea typeface="ＭＳ Ｐゴシック" pitchFamily="112" charset="-128"/>
        </a:defRPr>
      </a:lvl6pPr>
      <a:lvl7pPr marL="1810885" indent="-139299" algn="l" rtl="0" fontAlgn="base">
        <a:spcBef>
          <a:spcPct val="20000"/>
        </a:spcBef>
        <a:spcAft>
          <a:spcPct val="0"/>
        </a:spcAft>
        <a:buChar char="»"/>
        <a:defRPr sz="1219">
          <a:solidFill>
            <a:schemeClr val="tx1"/>
          </a:solidFill>
          <a:latin typeface="+mn-lt"/>
          <a:ea typeface="ＭＳ Ｐゴシック" pitchFamily="112" charset="-128"/>
        </a:defRPr>
      </a:lvl7pPr>
      <a:lvl8pPr marL="2089483" indent="-139299" algn="l" rtl="0" fontAlgn="base">
        <a:spcBef>
          <a:spcPct val="20000"/>
        </a:spcBef>
        <a:spcAft>
          <a:spcPct val="0"/>
        </a:spcAft>
        <a:buChar char="»"/>
        <a:defRPr sz="1219">
          <a:solidFill>
            <a:schemeClr val="tx1"/>
          </a:solidFill>
          <a:latin typeface="+mn-lt"/>
          <a:ea typeface="ＭＳ Ｐゴシック" pitchFamily="112" charset="-128"/>
        </a:defRPr>
      </a:lvl8pPr>
      <a:lvl9pPr marL="2368081" indent="-139299" algn="l" rtl="0" fontAlgn="base">
        <a:spcBef>
          <a:spcPct val="20000"/>
        </a:spcBef>
        <a:spcAft>
          <a:spcPct val="0"/>
        </a:spcAft>
        <a:buChar char="»"/>
        <a:defRPr sz="1219">
          <a:solidFill>
            <a:schemeClr val="tx1"/>
          </a:solidFill>
          <a:latin typeface="+mn-lt"/>
          <a:ea typeface="ＭＳ Ｐゴシック" pitchFamily="112" charset="-128"/>
        </a:defRPr>
      </a:lvl9pPr>
    </p:bodyStyle>
    <p:otherStyle>
      <a:defPPr>
        <a:defRPr lang="de-DE"/>
      </a:defPPr>
      <a:lvl1pPr marL="0" algn="l" defTabSz="278598" rtl="0" eaLnBrk="1" latinLnBrk="0" hangingPunct="1">
        <a:defRPr sz="1097" kern="1200">
          <a:solidFill>
            <a:schemeClr val="tx1"/>
          </a:solidFill>
          <a:latin typeface="+mn-lt"/>
          <a:ea typeface="+mn-ea"/>
          <a:cs typeface="+mn-cs"/>
        </a:defRPr>
      </a:lvl1pPr>
      <a:lvl2pPr marL="278598" algn="l" defTabSz="278598" rtl="0" eaLnBrk="1" latinLnBrk="0" hangingPunct="1">
        <a:defRPr sz="1097" kern="1200">
          <a:solidFill>
            <a:schemeClr val="tx1"/>
          </a:solidFill>
          <a:latin typeface="+mn-lt"/>
          <a:ea typeface="+mn-ea"/>
          <a:cs typeface="+mn-cs"/>
        </a:defRPr>
      </a:lvl2pPr>
      <a:lvl3pPr marL="557195" algn="l" defTabSz="278598" rtl="0" eaLnBrk="1" latinLnBrk="0" hangingPunct="1">
        <a:defRPr sz="1097" kern="1200">
          <a:solidFill>
            <a:schemeClr val="tx1"/>
          </a:solidFill>
          <a:latin typeface="+mn-lt"/>
          <a:ea typeface="+mn-ea"/>
          <a:cs typeface="+mn-cs"/>
        </a:defRPr>
      </a:lvl3pPr>
      <a:lvl4pPr marL="835793" algn="l" defTabSz="278598" rtl="0" eaLnBrk="1" latinLnBrk="0" hangingPunct="1">
        <a:defRPr sz="1097" kern="1200">
          <a:solidFill>
            <a:schemeClr val="tx1"/>
          </a:solidFill>
          <a:latin typeface="+mn-lt"/>
          <a:ea typeface="+mn-ea"/>
          <a:cs typeface="+mn-cs"/>
        </a:defRPr>
      </a:lvl4pPr>
      <a:lvl5pPr marL="1114391" algn="l" defTabSz="278598" rtl="0" eaLnBrk="1" latinLnBrk="0" hangingPunct="1">
        <a:defRPr sz="1097" kern="1200">
          <a:solidFill>
            <a:schemeClr val="tx1"/>
          </a:solidFill>
          <a:latin typeface="+mn-lt"/>
          <a:ea typeface="+mn-ea"/>
          <a:cs typeface="+mn-cs"/>
        </a:defRPr>
      </a:lvl5pPr>
      <a:lvl6pPr marL="1392988" algn="l" defTabSz="278598" rtl="0" eaLnBrk="1" latinLnBrk="0" hangingPunct="1">
        <a:defRPr sz="1097" kern="1200">
          <a:solidFill>
            <a:schemeClr val="tx1"/>
          </a:solidFill>
          <a:latin typeface="+mn-lt"/>
          <a:ea typeface="+mn-ea"/>
          <a:cs typeface="+mn-cs"/>
        </a:defRPr>
      </a:lvl6pPr>
      <a:lvl7pPr marL="1671586" algn="l" defTabSz="278598" rtl="0" eaLnBrk="1" latinLnBrk="0" hangingPunct="1">
        <a:defRPr sz="1097" kern="1200">
          <a:solidFill>
            <a:schemeClr val="tx1"/>
          </a:solidFill>
          <a:latin typeface="+mn-lt"/>
          <a:ea typeface="+mn-ea"/>
          <a:cs typeface="+mn-cs"/>
        </a:defRPr>
      </a:lvl7pPr>
      <a:lvl8pPr marL="1950184" algn="l" defTabSz="278598" rtl="0" eaLnBrk="1" latinLnBrk="0" hangingPunct="1">
        <a:defRPr sz="1097" kern="1200">
          <a:solidFill>
            <a:schemeClr val="tx1"/>
          </a:solidFill>
          <a:latin typeface="+mn-lt"/>
          <a:ea typeface="+mn-ea"/>
          <a:cs typeface="+mn-cs"/>
        </a:defRPr>
      </a:lvl8pPr>
      <a:lvl9pPr marL="2228781" algn="l" defTabSz="278598" rtl="0" eaLnBrk="1" latinLnBrk="0" hangingPunct="1">
        <a:defRPr sz="1097"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2"/>
          <p:cNvSpPr>
            <a:spLocks noGrp="1" noChangeArrowheads="1"/>
          </p:cNvSpPr>
          <p:nvPr>
            <p:ph type="title"/>
          </p:nvPr>
        </p:nvSpPr>
        <p:spPr bwMode="auto">
          <a:xfrm>
            <a:off x="466726" y="1628775"/>
            <a:ext cx="8281988"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000" tIns="0" rIns="0" bIns="0" numCol="1" anchor="t" anchorCtr="0" compatLnSpc="1">
            <a:prstTxWarp prst="textNoShape">
              <a:avLst/>
            </a:prstTxWarp>
          </a:bodyPr>
          <a:lstStyle/>
          <a:p>
            <a:pPr lvl="0"/>
            <a:r>
              <a:rPr lang="de-DE" altLang="de-DE" smtClean="0"/>
              <a:t>Titelmasterformat durch Klicken bearbeiten</a:t>
            </a:r>
          </a:p>
        </p:txBody>
      </p:sp>
      <p:sp>
        <p:nvSpPr>
          <p:cNvPr id="1027" name="Rectangle 43"/>
          <p:cNvSpPr>
            <a:spLocks noGrp="1" noChangeArrowheads="1"/>
          </p:cNvSpPr>
          <p:nvPr>
            <p:ph type="body" idx="1"/>
          </p:nvPr>
        </p:nvSpPr>
        <p:spPr bwMode="auto">
          <a:xfrm>
            <a:off x="466726" y="2332039"/>
            <a:ext cx="8281988" cy="4049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dirty="0" smtClean="0"/>
              <a:t>Textmasterformate durch Klicken bearbeiten</a:t>
            </a:r>
          </a:p>
          <a:p>
            <a:pPr lvl="1"/>
            <a:r>
              <a:rPr lang="de-DE" altLang="de-DE" dirty="0" smtClean="0"/>
              <a:t>Zweite Ebene</a:t>
            </a:r>
          </a:p>
          <a:p>
            <a:pPr lvl="2"/>
            <a:r>
              <a:rPr lang="de-DE" altLang="de-DE" dirty="0" smtClean="0"/>
              <a:t>Dritte Ebene</a:t>
            </a:r>
          </a:p>
          <a:p>
            <a:pPr lvl="3"/>
            <a:r>
              <a:rPr lang="de-DE" altLang="de-DE" dirty="0" smtClean="0"/>
              <a:t>Vierte Ebene</a:t>
            </a:r>
          </a:p>
          <a:p>
            <a:pPr lvl="4"/>
            <a:r>
              <a:rPr lang="de-DE" altLang="de-DE" dirty="0" smtClean="0"/>
              <a:t>Fünfte Ebene</a:t>
            </a:r>
          </a:p>
        </p:txBody>
      </p:sp>
      <p:sp>
        <p:nvSpPr>
          <p:cNvPr id="4" name="Foliennummernplatzhalter 3"/>
          <p:cNvSpPr>
            <a:spLocks noGrp="1"/>
          </p:cNvSpPr>
          <p:nvPr>
            <p:ph type="sldNum" sz="quarter" idx="4"/>
          </p:nvPr>
        </p:nvSpPr>
        <p:spPr>
          <a:xfrm>
            <a:off x="465141" y="6381757"/>
            <a:ext cx="506412" cy="365125"/>
          </a:xfrm>
          <a:prstGeom prst="rect">
            <a:avLst/>
          </a:prstGeom>
        </p:spPr>
        <p:txBody>
          <a:bodyPr vert="horz" lIns="91440" tIns="45720" rIns="91440" bIns="45720" rtlCol="0" anchor="ctr"/>
          <a:lstStyle>
            <a:lvl1pPr algn="r">
              <a:defRPr sz="731">
                <a:solidFill>
                  <a:schemeClr val="tx1">
                    <a:tint val="75000"/>
                  </a:schemeClr>
                </a:solidFill>
              </a:defRPr>
            </a:lvl1pPr>
          </a:lstStyle>
          <a:p>
            <a:pPr eaLnBrk="0" fontAlgn="base" hangingPunct="0">
              <a:spcBef>
                <a:spcPct val="0"/>
              </a:spcBef>
              <a:spcAft>
                <a:spcPct val="0"/>
              </a:spcAft>
              <a:defRPr/>
            </a:pPr>
            <a:fld id="{D99E0F40-F923-4C2D-9998-878B80C4C285}" type="slidenum">
              <a:rPr lang="de-DE">
                <a:solidFill>
                  <a:srgbClr val="000000">
                    <a:tint val="75000"/>
                  </a:srgbClr>
                </a:solidFill>
                <a:ea typeface="MS PGothic" panose="020B0600070205080204" pitchFamily="34" charset="-128"/>
              </a:rPr>
              <a:pPr eaLnBrk="0" fontAlgn="base" hangingPunct="0">
                <a:spcBef>
                  <a:spcPct val="0"/>
                </a:spcBef>
                <a:spcAft>
                  <a:spcPct val="0"/>
                </a:spcAft>
                <a:defRPr/>
              </a:pPr>
              <a:t>‹Nr.›</a:t>
            </a:fld>
            <a:endParaRPr lang="de-DE" dirty="0">
              <a:solidFill>
                <a:srgbClr val="000000">
                  <a:tint val="75000"/>
                </a:srgbClr>
              </a:solidFill>
              <a:ea typeface="MS PGothic" panose="020B0600070205080204" pitchFamily="34" charset="-128"/>
            </a:endParaRPr>
          </a:p>
        </p:txBody>
      </p:sp>
    </p:spTree>
    <p:extLst>
      <p:ext uri="{BB962C8B-B14F-4D97-AF65-F5344CB8AC3E}">
        <p14:creationId xmlns:p14="http://schemas.microsoft.com/office/powerpoint/2010/main" val="3960854586"/>
      </p:ext>
    </p:extLst>
  </p:cSld>
  <p:clrMap bg1="lt1" tx1="dk1" bg2="lt2" tx2="dk2" accent1="accent1" accent2="accent2" accent3="accent3" accent4="accent4" accent5="accent5" accent6="accent6" hlink="hlink" folHlink="folHlink"/>
  <p:sldLayoutIdLst>
    <p:sldLayoutId id="2147483667" r:id="rId1"/>
    <p:sldLayoutId id="2147483668"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1279" b="1">
          <a:solidFill>
            <a:srgbClr val="0061A7"/>
          </a:solidFill>
          <a:latin typeface="+mj-lt"/>
          <a:ea typeface="MS PGothic" panose="020B0600070205080204" pitchFamily="34" charset="-128"/>
          <a:cs typeface="ＭＳ Ｐゴシック" pitchFamily="110" charset="-128"/>
        </a:defRPr>
      </a:lvl1pPr>
      <a:lvl2pPr algn="l" rtl="0" eaLnBrk="0" fontAlgn="base" hangingPunct="0">
        <a:spcBef>
          <a:spcPct val="0"/>
        </a:spcBef>
        <a:spcAft>
          <a:spcPct val="0"/>
        </a:spcAft>
        <a:defRPr sz="1279" b="1">
          <a:solidFill>
            <a:srgbClr val="0061A7"/>
          </a:solidFill>
          <a:latin typeface="Arial-BoldMT" charset="0"/>
          <a:ea typeface="MS PGothic" panose="020B0600070205080204" pitchFamily="34" charset="-128"/>
          <a:cs typeface="ＭＳ Ｐゴシック" pitchFamily="110" charset="-128"/>
        </a:defRPr>
      </a:lvl2pPr>
      <a:lvl3pPr algn="l" rtl="0" eaLnBrk="0" fontAlgn="base" hangingPunct="0">
        <a:spcBef>
          <a:spcPct val="0"/>
        </a:spcBef>
        <a:spcAft>
          <a:spcPct val="0"/>
        </a:spcAft>
        <a:defRPr sz="1279" b="1">
          <a:solidFill>
            <a:srgbClr val="0061A7"/>
          </a:solidFill>
          <a:latin typeface="Arial-BoldMT" charset="0"/>
          <a:ea typeface="MS PGothic" panose="020B0600070205080204" pitchFamily="34" charset="-128"/>
          <a:cs typeface="ＭＳ Ｐゴシック" pitchFamily="110" charset="-128"/>
        </a:defRPr>
      </a:lvl3pPr>
      <a:lvl4pPr algn="l" rtl="0" eaLnBrk="0" fontAlgn="base" hangingPunct="0">
        <a:spcBef>
          <a:spcPct val="0"/>
        </a:spcBef>
        <a:spcAft>
          <a:spcPct val="0"/>
        </a:spcAft>
        <a:defRPr sz="1279" b="1">
          <a:solidFill>
            <a:srgbClr val="0061A7"/>
          </a:solidFill>
          <a:latin typeface="Arial-BoldMT" charset="0"/>
          <a:ea typeface="MS PGothic" panose="020B0600070205080204" pitchFamily="34" charset="-128"/>
          <a:cs typeface="ＭＳ Ｐゴシック" pitchFamily="110" charset="-128"/>
        </a:defRPr>
      </a:lvl4pPr>
      <a:lvl5pPr algn="l" rtl="0" eaLnBrk="0" fontAlgn="base" hangingPunct="0">
        <a:spcBef>
          <a:spcPct val="0"/>
        </a:spcBef>
        <a:spcAft>
          <a:spcPct val="0"/>
        </a:spcAft>
        <a:defRPr sz="1279" b="1">
          <a:solidFill>
            <a:srgbClr val="0061A7"/>
          </a:solidFill>
          <a:latin typeface="Arial-BoldMT" charset="0"/>
          <a:ea typeface="MS PGothic" panose="020B0600070205080204" pitchFamily="34" charset="-128"/>
          <a:cs typeface="ＭＳ Ｐゴシック" pitchFamily="110" charset="-128"/>
        </a:defRPr>
      </a:lvl5pPr>
      <a:lvl6pPr marL="278598" algn="l" rtl="0" fontAlgn="base">
        <a:spcBef>
          <a:spcPct val="0"/>
        </a:spcBef>
        <a:spcAft>
          <a:spcPct val="0"/>
        </a:spcAft>
        <a:defRPr sz="1219" b="1">
          <a:solidFill>
            <a:schemeClr val="tx1"/>
          </a:solidFill>
          <a:latin typeface="Arial-BoldMT" charset="0"/>
        </a:defRPr>
      </a:lvl6pPr>
      <a:lvl7pPr marL="557195" algn="l" rtl="0" fontAlgn="base">
        <a:spcBef>
          <a:spcPct val="0"/>
        </a:spcBef>
        <a:spcAft>
          <a:spcPct val="0"/>
        </a:spcAft>
        <a:defRPr sz="1219" b="1">
          <a:solidFill>
            <a:schemeClr val="tx1"/>
          </a:solidFill>
          <a:latin typeface="Arial-BoldMT" charset="0"/>
        </a:defRPr>
      </a:lvl7pPr>
      <a:lvl8pPr marL="835793" algn="l" rtl="0" fontAlgn="base">
        <a:spcBef>
          <a:spcPct val="0"/>
        </a:spcBef>
        <a:spcAft>
          <a:spcPct val="0"/>
        </a:spcAft>
        <a:defRPr sz="1219" b="1">
          <a:solidFill>
            <a:schemeClr val="tx1"/>
          </a:solidFill>
          <a:latin typeface="Arial-BoldMT" charset="0"/>
        </a:defRPr>
      </a:lvl8pPr>
      <a:lvl9pPr marL="1114391" algn="l" rtl="0" fontAlgn="base">
        <a:spcBef>
          <a:spcPct val="0"/>
        </a:spcBef>
        <a:spcAft>
          <a:spcPct val="0"/>
        </a:spcAft>
        <a:defRPr sz="1219" b="1">
          <a:solidFill>
            <a:schemeClr val="tx1"/>
          </a:solidFill>
          <a:latin typeface="Arial-BoldMT" charset="0"/>
        </a:defRPr>
      </a:lvl9pPr>
    </p:titleStyle>
    <p:bodyStyle>
      <a:lvl1pPr marL="208948" indent="-208948" algn="l" rtl="0" eaLnBrk="0" fontAlgn="base" hangingPunct="0">
        <a:spcBef>
          <a:spcPct val="20000"/>
        </a:spcBef>
        <a:spcAft>
          <a:spcPct val="0"/>
        </a:spcAft>
        <a:buFont typeface="Arial" panose="020B0604020202020204" pitchFamily="34" charset="0"/>
        <a:buChar char="•"/>
        <a:defRPr sz="2000">
          <a:solidFill>
            <a:schemeClr val="tx1"/>
          </a:solidFill>
          <a:latin typeface="+mn-lt"/>
          <a:ea typeface="MS PGothic" panose="020B0600070205080204" pitchFamily="34" charset="-128"/>
          <a:cs typeface="ＭＳ Ｐゴシック" pitchFamily="110" charset="-128"/>
        </a:defRPr>
      </a:lvl1pPr>
      <a:lvl2pPr marL="452722" indent="-174124" algn="l" rtl="0" eaLnBrk="0" fontAlgn="base" hangingPunct="0">
        <a:spcBef>
          <a:spcPct val="20000"/>
        </a:spcBef>
        <a:spcAft>
          <a:spcPct val="0"/>
        </a:spcAft>
        <a:buFont typeface="Arial" panose="020B0604020202020204" pitchFamily="34" charset="0"/>
        <a:buChar char="–"/>
        <a:defRPr sz="1219">
          <a:solidFill>
            <a:schemeClr val="tx1"/>
          </a:solidFill>
          <a:latin typeface="+mn-lt"/>
          <a:ea typeface="MS PGothic" panose="020B0600070205080204" pitchFamily="34" charset="-128"/>
        </a:defRPr>
      </a:lvl2pPr>
      <a:lvl3pPr marL="696495" indent="-139299" algn="l" rtl="0" eaLnBrk="0" fontAlgn="base" hangingPunct="0">
        <a:spcBef>
          <a:spcPct val="20000"/>
        </a:spcBef>
        <a:spcAft>
          <a:spcPct val="0"/>
        </a:spcAft>
        <a:buFont typeface="Arial" panose="020B0604020202020204" pitchFamily="34" charset="0"/>
        <a:buChar char="◦"/>
        <a:defRPr sz="1219">
          <a:solidFill>
            <a:schemeClr val="tx1"/>
          </a:solidFill>
          <a:latin typeface="+mn-lt"/>
          <a:ea typeface="MS PGothic" panose="020B0600070205080204" pitchFamily="34" charset="-128"/>
        </a:defRPr>
      </a:lvl3pPr>
      <a:lvl4pPr marL="975092" indent="-139299" algn="l" rtl="0" eaLnBrk="0" fontAlgn="base" hangingPunct="0">
        <a:spcBef>
          <a:spcPct val="20000"/>
        </a:spcBef>
        <a:spcAft>
          <a:spcPct val="0"/>
        </a:spcAft>
        <a:buFont typeface="Arial" panose="020B0604020202020204" pitchFamily="34" charset="0"/>
        <a:buChar char="-"/>
        <a:defRPr sz="1219">
          <a:solidFill>
            <a:schemeClr val="tx1"/>
          </a:solidFill>
          <a:latin typeface="+mn-lt"/>
          <a:ea typeface="MS PGothic" panose="020B0600070205080204" pitchFamily="34" charset="-128"/>
        </a:defRPr>
      </a:lvl4pPr>
      <a:lvl5pPr marL="1253690" indent="-139299" algn="l" rtl="0" eaLnBrk="0" fontAlgn="base" hangingPunct="0">
        <a:spcBef>
          <a:spcPct val="20000"/>
        </a:spcBef>
        <a:spcAft>
          <a:spcPct val="0"/>
        </a:spcAft>
        <a:buChar char="»"/>
        <a:defRPr sz="1219">
          <a:solidFill>
            <a:schemeClr val="tx1"/>
          </a:solidFill>
          <a:latin typeface="+mn-lt"/>
          <a:ea typeface="MS PGothic" panose="020B0600070205080204" pitchFamily="34" charset="-128"/>
        </a:defRPr>
      </a:lvl5pPr>
      <a:lvl6pPr marL="1532288" indent="-139299" algn="l" rtl="0" fontAlgn="base">
        <a:spcBef>
          <a:spcPct val="20000"/>
        </a:spcBef>
        <a:spcAft>
          <a:spcPct val="0"/>
        </a:spcAft>
        <a:buChar char="»"/>
        <a:defRPr sz="1219">
          <a:solidFill>
            <a:schemeClr val="tx1"/>
          </a:solidFill>
          <a:latin typeface="+mn-lt"/>
          <a:ea typeface="ＭＳ Ｐゴシック" pitchFamily="112" charset="-128"/>
        </a:defRPr>
      </a:lvl6pPr>
      <a:lvl7pPr marL="1810885" indent="-139299" algn="l" rtl="0" fontAlgn="base">
        <a:spcBef>
          <a:spcPct val="20000"/>
        </a:spcBef>
        <a:spcAft>
          <a:spcPct val="0"/>
        </a:spcAft>
        <a:buChar char="»"/>
        <a:defRPr sz="1219">
          <a:solidFill>
            <a:schemeClr val="tx1"/>
          </a:solidFill>
          <a:latin typeface="+mn-lt"/>
          <a:ea typeface="ＭＳ Ｐゴシック" pitchFamily="112" charset="-128"/>
        </a:defRPr>
      </a:lvl7pPr>
      <a:lvl8pPr marL="2089483" indent="-139299" algn="l" rtl="0" fontAlgn="base">
        <a:spcBef>
          <a:spcPct val="20000"/>
        </a:spcBef>
        <a:spcAft>
          <a:spcPct val="0"/>
        </a:spcAft>
        <a:buChar char="»"/>
        <a:defRPr sz="1219">
          <a:solidFill>
            <a:schemeClr val="tx1"/>
          </a:solidFill>
          <a:latin typeface="+mn-lt"/>
          <a:ea typeface="ＭＳ Ｐゴシック" pitchFamily="112" charset="-128"/>
        </a:defRPr>
      </a:lvl8pPr>
      <a:lvl9pPr marL="2368081" indent="-139299" algn="l" rtl="0" fontAlgn="base">
        <a:spcBef>
          <a:spcPct val="20000"/>
        </a:spcBef>
        <a:spcAft>
          <a:spcPct val="0"/>
        </a:spcAft>
        <a:buChar char="»"/>
        <a:defRPr sz="1219">
          <a:solidFill>
            <a:schemeClr val="tx1"/>
          </a:solidFill>
          <a:latin typeface="+mn-lt"/>
          <a:ea typeface="ＭＳ Ｐゴシック" pitchFamily="112" charset="-128"/>
        </a:defRPr>
      </a:lvl9pPr>
    </p:bodyStyle>
    <p:otherStyle>
      <a:defPPr>
        <a:defRPr lang="de-DE"/>
      </a:defPPr>
      <a:lvl1pPr marL="0" algn="l" defTabSz="278598" rtl="0" eaLnBrk="1" latinLnBrk="0" hangingPunct="1">
        <a:defRPr sz="1097" kern="1200">
          <a:solidFill>
            <a:schemeClr val="tx1"/>
          </a:solidFill>
          <a:latin typeface="+mn-lt"/>
          <a:ea typeface="+mn-ea"/>
          <a:cs typeface="+mn-cs"/>
        </a:defRPr>
      </a:lvl1pPr>
      <a:lvl2pPr marL="278598" algn="l" defTabSz="278598" rtl="0" eaLnBrk="1" latinLnBrk="0" hangingPunct="1">
        <a:defRPr sz="1097" kern="1200">
          <a:solidFill>
            <a:schemeClr val="tx1"/>
          </a:solidFill>
          <a:latin typeface="+mn-lt"/>
          <a:ea typeface="+mn-ea"/>
          <a:cs typeface="+mn-cs"/>
        </a:defRPr>
      </a:lvl2pPr>
      <a:lvl3pPr marL="557195" algn="l" defTabSz="278598" rtl="0" eaLnBrk="1" latinLnBrk="0" hangingPunct="1">
        <a:defRPr sz="1097" kern="1200">
          <a:solidFill>
            <a:schemeClr val="tx1"/>
          </a:solidFill>
          <a:latin typeface="+mn-lt"/>
          <a:ea typeface="+mn-ea"/>
          <a:cs typeface="+mn-cs"/>
        </a:defRPr>
      </a:lvl3pPr>
      <a:lvl4pPr marL="835793" algn="l" defTabSz="278598" rtl="0" eaLnBrk="1" latinLnBrk="0" hangingPunct="1">
        <a:defRPr sz="1097" kern="1200">
          <a:solidFill>
            <a:schemeClr val="tx1"/>
          </a:solidFill>
          <a:latin typeface="+mn-lt"/>
          <a:ea typeface="+mn-ea"/>
          <a:cs typeface="+mn-cs"/>
        </a:defRPr>
      </a:lvl4pPr>
      <a:lvl5pPr marL="1114391" algn="l" defTabSz="278598" rtl="0" eaLnBrk="1" latinLnBrk="0" hangingPunct="1">
        <a:defRPr sz="1097" kern="1200">
          <a:solidFill>
            <a:schemeClr val="tx1"/>
          </a:solidFill>
          <a:latin typeface="+mn-lt"/>
          <a:ea typeface="+mn-ea"/>
          <a:cs typeface="+mn-cs"/>
        </a:defRPr>
      </a:lvl5pPr>
      <a:lvl6pPr marL="1392988" algn="l" defTabSz="278598" rtl="0" eaLnBrk="1" latinLnBrk="0" hangingPunct="1">
        <a:defRPr sz="1097" kern="1200">
          <a:solidFill>
            <a:schemeClr val="tx1"/>
          </a:solidFill>
          <a:latin typeface="+mn-lt"/>
          <a:ea typeface="+mn-ea"/>
          <a:cs typeface="+mn-cs"/>
        </a:defRPr>
      </a:lvl6pPr>
      <a:lvl7pPr marL="1671586" algn="l" defTabSz="278598" rtl="0" eaLnBrk="1" latinLnBrk="0" hangingPunct="1">
        <a:defRPr sz="1097" kern="1200">
          <a:solidFill>
            <a:schemeClr val="tx1"/>
          </a:solidFill>
          <a:latin typeface="+mn-lt"/>
          <a:ea typeface="+mn-ea"/>
          <a:cs typeface="+mn-cs"/>
        </a:defRPr>
      </a:lvl7pPr>
      <a:lvl8pPr marL="1950184" algn="l" defTabSz="278598" rtl="0" eaLnBrk="1" latinLnBrk="0" hangingPunct="1">
        <a:defRPr sz="1097" kern="1200">
          <a:solidFill>
            <a:schemeClr val="tx1"/>
          </a:solidFill>
          <a:latin typeface="+mn-lt"/>
          <a:ea typeface="+mn-ea"/>
          <a:cs typeface="+mn-cs"/>
        </a:defRPr>
      </a:lvl8pPr>
      <a:lvl9pPr marL="2228781" algn="l" defTabSz="278598" rtl="0" eaLnBrk="1" latinLnBrk="0" hangingPunct="1">
        <a:defRPr sz="1097"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2"/>
          <p:cNvSpPr>
            <a:spLocks noGrp="1" noChangeArrowheads="1"/>
          </p:cNvSpPr>
          <p:nvPr>
            <p:ph type="title"/>
          </p:nvPr>
        </p:nvSpPr>
        <p:spPr bwMode="auto">
          <a:xfrm>
            <a:off x="466726" y="1628775"/>
            <a:ext cx="8281988"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000" tIns="0" rIns="0" bIns="0" numCol="1" anchor="t" anchorCtr="0" compatLnSpc="1">
            <a:prstTxWarp prst="textNoShape">
              <a:avLst/>
            </a:prstTxWarp>
          </a:bodyPr>
          <a:lstStyle/>
          <a:p>
            <a:pPr lvl="0"/>
            <a:r>
              <a:rPr lang="de-DE" altLang="de-DE" smtClean="0"/>
              <a:t>Titelmasterformat durch Klicken bearbeiten</a:t>
            </a:r>
          </a:p>
        </p:txBody>
      </p:sp>
      <p:sp>
        <p:nvSpPr>
          <p:cNvPr id="1027" name="Rectangle 43"/>
          <p:cNvSpPr>
            <a:spLocks noGrp="1" noChangeArrowheads="1"/>
          </p:cNvSpPr>
          <p:nvPr>
            <p:ph type="body" idx="1"/>
          </p:nvPr>
        </p:nvSpPr>
        <p:spPr bwMode="auto">
          <a:xfrm>
            <a:off x="466726" y="2332039"/>
            <a:ext cx="8281988" cy="4049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4" name="Foliennummernplatzhalter 3"/>
          <p:cNvSpPr>
            <a:spLocks noGrp="1"/>
          </p:cNvSpPr>
          <p:nvPr>
            <p:ph type="sldNum" sz="quarter" idx="4"/>
          </p:nvPr>
        </p:nvSpPr>
        <p:spPr>
          <a:xfrm>
            <a:off x="465141" y="6381757"/>
            <a:ext cx="506412" cy="365125"/>
          </a:xfrm>
          <a:prstGeom prst="rect">
            <a:avLst/>
          </a:prstGeom>
        </p:spPr>
        <p:txBody>
          <a:bodyPr vert="horz" lIns="91440" tIns="45720" rIns="91440" bIns="45720" rtlCol="0" anchor="ctr"/>
          <a:lstStyle>
            <a:lvl1pPr algn="r">
              <a:defRPr sz="731">
                <a:solidFill>
                  <a:schemeClr val="tx1">
                    <a:tint val="75000"/>
                  </a:schemeClr>
                </a:solidFill>
              </a:defRPr>
            </a:lvl1pPr>
          </a:lstStyle>
          <a:p>
            <a:pPr eaLnBrk="0" fontAlgn="base" hangingPunct="0">
              <a:spcBef>
                <a:spcPct val="0"/>
              </a:spcBef>
              <a:spcAft>
                <a:spcPct val="0"/>
              </a:spcAft>
              <a:defRPr/>
            </a:pPr>
            <a:fld id="{D99E0F40-F923-4C2D-9998-878B80C4C285}" type="slidenum">
              <a:rPr lang="de-DE">
                <a:solidFill>
                  <a:srgbClr val="000000">
                    <a:tint val="75000"/>
                  </a:srgbClr>
                </a:solidFill>
                <a:ea typeface="MS PGothic" panose="020B0600070205080204" pitchFamily="34" charset="-128"/>
              </a:rPr>
              <a:pPr eaLnBrk="0" fontAlgn="base" hangingPunct="0">
                <a:spcBef>
                  <a:spcPct val="0"/>
                </a:spcBef>
                <a:spcAft>
                  <a:spcPct val="0"/>
                </a:spcAft>
                <a:defRPr/>
              </a:pPr>
              <a:t>‹Nr.›</a:t>
            </a:fld>
            <a:endParaRPr lang="de-DE" dirty="0">
              <a:solidFill>
                <a:srgbClr val="000000">
                  <a:tint val="75000"/>
                </a:srgbClr>
              </a:solidFill>
              <a:ea typeface="MS PGothic" panose="020B0600070205080204" pitchFamily="34" charset="-128"/>
            </a:endParaRPr>
          </a:p>
        </p:txBody>
      </p:sp>
    </p:spTree>
    <p:extLst>
      <p:ext uri="{BB962C8B-B14F-4D97-AF65-F5344CB8AC3E}">
        <p14:creationId xmlns:p14="http://schemas.microsoft.com/office/powerpoint/2010/main" val="1790432869"/>
      </p:ext>
    </p:extLst>
  </p:cSld>
  <p:clrMap bg1="lt1" tx1="dk1" bg2="lt2" tx2="dk2" accent1="accent1" accent2="accent2" accent3="accent3" accent4="accent4" accent5="accent5" accent6="accent6" hlink="hlink" folHlink="folHlink"/>
  <p:sldLayoutIdLst>
    <p:sldLayoutId id="2147483670" r:id="rId1"/>
    <p:sldLayoutId id="2147483671"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1279" b="1">
          <a:solidFill>
            <a:srgbClr val="0061A7"/>
          </a:solidFill>
          <a:latin typeface="+mj-lt"/>
          <a:ea typeface="MS PGothic" panose="020B0600070205080204" pitchFamily="34" charset="-128"/>
          <a:cs typeface="ＭＳ Ｐゴシック" pitchFamily="110" charset="-128"/>
        </a:defRPr>
      </a:lvl1pPr>
      <a:lvl2pPr algn="l" rtl="0" eaLnBrk="0" fontAlgn="base" hangingPunct="0">
        <a:spcBef>
          <a:spcPct val="0"/>
        </a:spcBef>
        <a:spcAft>
          <a:spcPct val="0"/>
        </a:spcAft>
        <a:defRPr sz="1279" b="1">
          <a:solidFill>
            <a:srgbClr val="0061A7"/>
          </a:solidFill>
          <a:latin typeface="Arial-BoldMT" charset="0"/>
          <a:ea typeface="MS PGothic" panose="020B0600070205080204" pitchFamily="34" charset="-128"/>
          <a:cs typeface="ＭＳ Ｐゴシック" pitchFamily="110" charset="-128"/>
        </a:defRPr>
      </a:lvl2pPr>
      <a:lvl3pPr algn="l" rtl="0" eaLnBrk="0" fontAlgn="base" hangingPunct="0">
        <a:spcBef>
          <a:spcPct val="0"/>
        </a:spcBef>
        <a:spcAft>
          <a:spcPct val="0"/>
        </a:spcAft>
        <a:defRPr sz="1279" b="1">
          <a:solidFill>
            <a:srgbClr val="0061A7"/>
          </a:solidFill>
          <a:latin typeface="Arial-BoldMT" charset="0"/>
          <a:ea typeface="MS PGothic" panose="020B0600070205080204" pitchFamily="34" charset="-128"/>
          <a:cs typeface="ＭＳ Ｐゴシック" pitchFamily="110" charset="-128"/>
        </a:defRPr>
      </a:lvl3pPr>
      <a:lvl4pPr algn="l" rtl="0" eaLnBrk="0" fontAlgn="base" hangingPunct="0">
        <a:spcBef>
          <a:spcPct val="0"/>
        </a:spcBef>
        <a:spcAft>
          <a:spcPct val="0"/>
        </a:spcAft>
        <a:defRPr sz="1279" b="1">
          <a:solidFill>
            <a:srgbClr val="0061A7"/>
          </a:solidFill>
          <a:latin typeface="Arial-BoldMT" charset="0"/>
          <a:ea typeface="MS PGothic" panose="020B0600070205080204" pitchFamily="34" charset="-128"/>
          <a:cs typeface="ＭＳ Ｐゴシック" pitchFamily="110" charset="-128"/>
        </a:defRPr>
      </a:lvl4pPr>
      <a:lvl5pPr algn="l" rtl="0" eaLnBrk="0" fontAlgn="base" hangingPunct="0">
        <a:spcBef>
          <a:spcPct val="0"/>
        </a:spcBef>
        <a:spcAft>
          <a:spcPct val="0"/>
        </a:spcAft>
        <a:defRPr sz="1279" b="1">
          <a:solidFill>
            <a:srgbClr val="0061A7"/>
          </a:solidFill>
          <a:latin typeface="Arial-BoldMT" charset="0"/>
          <a:ea typeface="MS PGothic" panose="020B0600070205080204" pitchFamily="34" charset="-128"/>
          <a:cs typeface="ＭＳ Ｐゴシック" pitchFamily="110" charset="-128"/>
        </a:defRPr>
      </a:lvl5pPr>
      <a:lvl6pPr marL="278598" algn="l" rtl="0" fontAlgn="base">
        <a:spcBef>
          <a:spcPct val="0"/>
        </a:spcBef>
        <a:spcAft>
          <a:spcPct val="0"/>
        </a:spcAft>
        <a:defRPr sz="1219" b="1">
          <a:solidFill>
            <a:schemeClr val="tx1"/>
          </a:solidFill>
          <a:latin typeface="Arial-BoldMT" charset="0"/>
        </a:defRPr>
      </a:lvl6pPr>
      <a:lvl7pPr marL="557195" algn="l" rtl="0" fontAlgn="base">
        <a:spcBef>
          <a:spcPct val="0"/>
        </a:spcBef>
        <a:spcAft>
          <a:spcPct val="0"/>
        </a:spcAft>
        <a:defRPr sz="1219" b="1">
          <a:solidFill>
            <a:schemeClr val="tx1"/>
          </a:solidFill>
          <a:latin typeface="Arial-BoldMT" charset="0"/>
        </a:defRPr>
      </a:lvl7pPr>
      <a:lvl8pPr marL="835793" algn="l" rtl="0" fontAlgn="base">
        <a:spcBef>
          <a:spcPct val="0"/>
        </a:spcBef>
        <a:spcAft>
          <a:spcPct val="0"/>
        </a:spcAft>
        <a:defRPr sz="1219" b="1">
          <a:solidFill>
            <a:schemeClr val="tx1"/>
          </a:solidFill>
          <a:latin typeface="Arial-BoldMT" charset="0"/>
        </a:defRPr>
      </a:lvl8pPr>
      <a:lvl9pPr marL="1114391" algn="l" rtl="0" fontAlgn="base">
        <a:spcBef>
          <a:spcPct val="0"/>
        </a:spcBef>
        <a:spcAft>
          <a:spcPct val="0"/>
        </a:spcAft>
        <a:defRPr sz="1219" b="1">
          <a:solidFill>
            <a:schemeClr val="tx1"/>
          </a:solidFill>
          <a:latin typeface="Arial-BoldMT" charset="0"/>
        </a:defRPr>
      </a:lvl9pPr>
    </p:titleStyle>
    <p:bodyStyle>
      <a:lvl1pPr marL="208948" indent="-208948" algn="l" rtl="0" eaLnBrk="0" fontAlgn="base" hangingPunct="0">
        <a:spcBef>
          <a:spcPct val="20000"/>
        </a:spcBef>
        <a:spcAft>
          <a:spcPct val="0"/>
        </a:spcAft>
        <a:buFont typeface="Arial" panose="020B0604020202020204" pitchFamily="34" charset="0"/>
        <a:buChar char="•"/>
        <a:defRPr sz="1219">
          <a:solidFill>
            <a:schemeClr val="tx1"/>
          </a:solidFill>
          <a:latin typeface="+mn-lt"/>
          <a:ea typeface="MS PGothic" panose="020B0600070205080204" pitchFamily="34" charset="-128"/>
          <a:cs typeface="ＭＳ Ｐゴシック" pitchFamily="110" charset="-128"/>
        </a:defRPr>
      </a:lvl1pPr>
      <a:lvl2pPr marL="452722" indent="-174124" algn="l" rtl="0" eaLnBrk="0" fontAlgn="base" hangingPunct="0">
        <a:spcBef>
          <a:spcPct val="20000"/>
        </a:spcBef>
        <a:spcAft>
          <a:spcPct val="0"/>
        </a:spcAft>
        <a:buFont typeface="Arial" panose="020B0604020202020204" pitchFamily="34" charset="0"/>
        <a:buChar char="–"/>
        <a:defRPr sz="1219">
          <a:solidFill>
            <a:schemeClr val="tx1"/>
          </a:solidFill>
          <a:latin typeface="+mn-lt"/>
          <a:ea typeface="MS PGothic" panose="020B0600070205080204" pitchFamily="34" charset="-128"/>
        </a:defRPr>
      </a:lvl2pPr>
      <a:lvl3pPr marL="696495" indent="-139299" algn="l" rtl="0" eaLnBrk="0" fontAlgn="base" hangingPunct="0">
        <a:spcBef>
          <a:spcPct val="20000"/>
        </a:spcBef>
        <a:spcAft>
          <a:spcPct val="0"/>
        </a:spcAft>
        <a:buFont typeface="Arial" panose="020B0604020202020204" pitchFamily="34" charset="0"/>
        <a:buChar char="◦"/>
        <a:defRPr sz="1219">
          <a:solidFill>
            <a:schemeClr val="tx1"/>
          </a:solidFill>
          <a:latin typeface="+mn-lt"/>
          <a:ea typeface="MS PGothic" panose="020B0600070205080204" pitchFamily="34" charset="-128"/>
        </a:defRPr>
      </a:lvl3pPr>
      <a:lvl4pPr marL="975092" indent="-139299" algn="l" rtl="0" eaLnBrk="0" fontAlgn="base" hangingPunct="0">
        <a:spcBef>
          <a:spcPct val="20000"/>
        </a:spcBef>
        <a:spcAft>
          <a:spcPct val="0"/>
        </a:spcAft>
        <a:buFont typeface="Arial" panose="020B0604020202020204" pitchFamily="34" charset="0"/>
        <a:buChar char="-"/>
        <a:defRPr sz="1219">
          <a:solidFill>
            <a:schemeClr val="tx1"/>
          </a:solidFill>
          <a:latin typeface="+mn-lt"/>
          <a:ea typeface="MS PGothic" panose="020B0600070205080204" pitchFamily="34" charset="-128"/>
        </a:defRPr>
      </a:lvl4pPr>
      <a:lvl5pPr marL="1253690" indent="-139299" algn="l" rtl="0" eaLnBrk="0" fontAlgn="base" hangingPunct="0">
        <a:spcBef>
          <a:spcPct val="20000"/>
        </a:spcBef>
        <a:spcAft>
          <a:spcPct val="0"/>
        </a:spcAft>
        <a:buChar char="»"/>
        <a:defRPr sz="1219">
          <a:solidFill>
            <a:schemeClr val="tx1"/>
          </a:solidFill>
          <a:latin typeface="+mn-lt"/>
          <a:ea typeface="MS PGothic" panose="020B0600070205080204" pitchFamily="34" charset="-128"/>
        </a:defRPr>
      </a:lvl5pPr>
      <a:lvl6pPr marL="1532288" indent="-139299" algn="l" rtl="0" fontAlgn="base">
        <a:spcBef>
          <a:spcPct val="20000"/>
        </a:spcBef>
        <a:spcAft>
          <a:spcPct val="0"/>
        </a:spcAft>
        <a:buChar char="»"/>
        <a:defRPr sz="1219">
          <a:solidFill>
            <a:schemeClr val="tx1"/>
          </a:solidFill>
          <a:latin typeface="+mn-lt"/>
          <a:ea typeface="ＭＳ Ｐゴシック" pitchFamily="112" charset="-128"/>
        </a:defRPr>
      </a:lvl6pPr>
      <a:lvl7pPr marL="1810885" indent="-139299" algn="l" rtl="0" fontAlgn="base">
        <a:spcBef>
          <a:spcPct val="20000"/>
        </a:spcBef>
        <a:spcAft>
          <a:spcPct val="0"/>
        </a:spcAft>
        <a:buChar char="»"/>
        <a:defRPr sz="1219">
          <a:solidFill>
            <a:schemeClr val="tx1"/>
          </a:solidFill>
          <a:latin typeface="+mn-lt"/>
          <a:ea typeface="ＭＳ Ｐゴシック" pitchFamily="112" charset="-128"/>
        </a:defRPr>
      </a:lvl7pPr>
      <a:lvl8pPr marL="2089483" indent="-139299" algn="l" rtl="0" fontAlgn="base">
        <a:spcBef>
          <a:spcPct val="20000"/>
        </a:spcBef>
        <a:spcAft>
          <a:spcPct val="0"/>
        </a:spcAft>
        <a:buChar char="»"/>
        <a:defRPr sz="1219">
          <a:solidFill>
            <a:schemeClr val="tx1"/>
          </a:solidFill>
          <a:latin typeface="+mn-lt"/>
          <a:ea typeface="ＭＳ Ｐゴシック" pitchFamily="112" charset="-128"/>
        </a:defRPr>
      </a:lvl8pPr>
      <a:lvl9pPr marL="2368081" indent="-139299" algn="l" rtl="0" fontAlgn="base">
        <a:spcBef>
          <a:spcPct val="20000"/>
        </a:spcBef>
        <a:spcAft>
          <a:spcPct val="0"/>
        </a:spcAft>
        <a:buChar char="»"/>
        <a:defRPr sz="1219">
          <a:solidFill>
            <a:schemeClr val="tx1"/>
          </a:solidFill>
          <a:latin typeface="+mn-lt"/>
          <a:ea typeface="ＭＳ Ｐゴシック" pitchFamily="112" charset="-128"/>
        </a:defRPr>
      </a:lvl9pPr>
    </p:bodyStyle>
    <p:otherStyle>
      <a:defPPr>
        <a:defRPr lang="de-DE"/>
      </a:defPPr>
      <a:lvl1pPr marL="0" algn="l" defTabSz="278598" rtl="0" eaLnBrk="1" latinLnBrk="0" hangingPunct="1">
        <a:defRPr sz="1097" kern="1200">
          <a:solidFill>
            <a:schemeClr val="tx1"/>
          </a:solidFill>
          <a:latin typeface="+mn-lt"/>
          <a:ea typeface="+mn-ea"/>
          <a:cs typeface="+mn-cs"/>
        </a:defRPr>
      </a:lvl1pPr>
      <a:lvl2pPr marL="278598" algn="l" defTabSz="278598" rtl="0" eaLnBrk="1" latinLnBrk="0" hangingPunct="1">
        <a:defRPr sz="1097" kern="1200">
          <a:solidFill>
            <a:schemeClr val="tx1"/>
          </a:solidFill>
          <a:latin typeface="+mn-lt"/>
          <a:ea typeface="+mn-ea"/>
          <a:cs typeface="+mn-cs"/>
        </a:defRPr>
      </a:lvl2pPr>
      <a:lvl3pPr marL="557195" algn="l" defTabSz="278598" rtl="0" eaLnBrk="1" latinLnBrk="0" hangingPunct="1">
        <a:defRPr sz="1097" kern="1200">
          <a:solidFill>
            <a:schemeClr val="tx1"/>
          </a:solidFill>
          <a:latin typeface="+mn-lt"/>
          <a:ea typeface="+mn-ea"/>
          <a:cs typeface="+mn-cs"/>
        </a:defRPr>
      </a:lvl3pPr>
      <a:lvl4pPr marL="835793" algn="l" defTabSz="278598" rtl="0" eaLnBrk="1" latinLnBrk="0" hangingPunct="1">
        <a:defRPr sz="1097" kern="1200">
          <a:solidFill>
            <a:schemeClr val="tx1"/>
          </a:solidFill>
          <a:latin typeface="+mn-lt"/>
          <a:ea typeface="+mn-ea"/>
          <a:cs typeface="+mn-cs"/>
        </a:defRPr>
      </a:lvl4pPr>
      <a:lvl5pPr marL="1114391" algn="l" defTabSz="278598" rtl="0" eaLnBrk="1" latinLnBrk="0" hangingPunct="1">
        <a:defRPr sz="1097" kern="1200">
          <a:solidFill>
            <a:schemeClr val="tx1"/>
          </a:solidFill>
          <a:latin typeface="+mn-lt"/>
          <a:ea typeface="+mn-ea"/>
          <a:cs typeface="+mn-cs"/>
        </a:defRPr>
      </a:lvl5pPr>
      <a:lvl6pPr marL="1392988" algn="l" defTabSz="278598" rtl="0" eaLnBrk="1" latinLnBrk="0" hangingPunct="1">
        <a:defRPr sz="1097" kern="1200">
          <a:solidFill>
            <a:schemeClr val="tx1"/>
          </a:solidFill>
          <a:latin typeface="+mn-lt"/>
          <a:ea typeface="+mn-ea"/>
          <a:cs typeface="+mn-cs"/>
        </a:defRPr>
      </a:lvl6pPr>
      <a:lvl7pPr marL="1671586" algn="l" defTabSz="278598" rtl="0" eaLnBrk="1" latinLnBrk="0" hangingPunct="1">
        <a:defRPr sz="1097" kern="1200">
          <a:solidFill>
            <a:schemeClr val="tx1"/>
          </a:solidFill>
          <a:latin typeface="+mn-lt"/>
          <a:ea typeface="+mn-ea"/>
          <a:cs typeface="+mn-cs"/>
        </a:defRPr>
      </a:lvl7pPr>
      <a:lvl8pPr marL="1950184" algn="l" defTabSz="278598" rtl="0" eaLnBrk="1" latinLnBrk="0" hangingPunct="1">
        <a:defRPr sz="1097" kern="1200">
          <a:solidFill>
            <a:schemeClr val="tx1"/>
          </a:solidFill>
          <a:latin typeface="+mn-lt"/>
          <a:ea typeface="+mn-ea"/>
          <a:cs typeface="+mn-cs"/>
        </a:defRPr>
      </a:lvl8pPr>
      <a:lvl9pPr marL="2228781" algn="l" defTabSz="278598" rtl="0" eaLnBrk="1" latinLnBrk="0" hangingPunct="1">
        <a:defRPr sz="1097"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42"/>
          <p:cNvSpPr>
            <a:spLocks noGrp="1" noChangeArrowheads="1"/>
          </p:cNvSpPr>
          <p:nvPr>
            <p:ph type="title"/>
          </p:nvPr>
        </p:nvSpPr>
        <p:spPr bwMode="auto">
          <a:xfrm>
            <a:off x="466726" y="1628775"/>
            <a:ext cx="8281988" cy="6477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000" tIns="0" rIns="0" bIns="0" numCol="1" anchor="t" anchorCtr="0" compatLnSpc="1">
            <a:prstTxWarp prst="textNoShape">
              <a:avLst/>
            </a:prstTxWarp>
          </a:bodyPr>
          <a:lstStyle/>
          <a:p>
            <a:pPr lvl="0"/>
            <a:r>
              <a:rPr lang="de-DE" altLang="de-DE" smtClean="0"/>
              <a:t>Titelmasterformat durch Klicken bearbeiten</a:t>
            </a:r>
          </a:p>
        </p:txBody>
      </p:sp>
      <p:sp>
        <p:nvSpPr>
          <p:cNvPr id="1027" name="Rectangle 43"/>
          <p:cNvSpPr>
            <a:spLocks noGrp="1" noChangeArrowheads="1"/>
          </p:cNvSpPr>
          <p:nvPr>
            <p:ph type="body" idx="1"/>
          </p:nvPr>
        </p:nvSpPr>
        <p:spPr bwMode="auto">
          <a:xfrm>
            <a:off x="466726" y="2332039"/>
            <a:ext cx="8281988" cy="4049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4" name="Foliennummernplatzhalter 3"/>
          <p:cNvSpPr>
            <a:spLocks noGrp="1"/>
          </p:cNvSpPr>
          <p:nvPr>
            <p:ph type="sldNum" sz="quarter" idx="4"/>
          </p:nvPr>
        </p:nvSpPr>
        <p:spPr>
          <a:xfrm>
            <a:off x="465141" y="6381757"/>
            <a:ext cx="506412" cy="365125"/>
          </a:xfrm>
          <a:prstGeom prst="rect">
            <a:avLst/>
          </a:prstGeom>
        </p:spPr>
        <p:txBody>
          <a:bodyPr vert="horz" lIns="91440" tIns="45720" rIns="91440" bIns="45720" rtlCol="0" anchor="ctr"/>
          <a:lstStyle>
            <a:lvl1pPr algn="r">
              <a:defRPr sz="731">
                <a:solidFill>
                  <a:schemeClr val="tx1">
                    <a:tint val="75000"/>
                  </a:schemeClr>
                </a:solidFill>
              </a:defRPr>
            </a:lvl1pPr>
          </a:lstStyle>
          <a:p>
            <a:pPr eaLnBrk="0" fontAlgn="base" hangingPunct="0">
              <a:spcBef>
                <a:spcPct val="0"/>
              </a:spcBef>
              <a:spcAft>
                <a:spcPct val="0"/>
              </a:spcAft>
              <a:defRPr/>
            </a:pPr>
            <a:fld id="{D99E0F40-F923-4C2D-9998-878B80C4C285}" type="slidenum">
              <a:rPr lang="de-DE">
                <a:solidFill>
                  <a:srgbClr val="000000">
                    <a:tint val="75000"/>
                  </a:srgbClr>
                </a:solidFill>
                <a:ea typeface="MS PGothic" panose="020B0600070205080204" pitchFamily="34" charset="-128"/>
              </a:rPr>
              <a:pPr eaLnBrk="0" fontAlgn="base" hangingPunct="0">
                <a:spcBef>
                  <a:spcPct val="0"/>
                </a:spcBef>
                <a:spcAft>
                  <a:spcPct val="0"/>
                </a:spcAft>
                <a:defRPr/>
              </a:pPr>
              <a:t>‹Nr.›</a:t>
            </a:fld>
            <a:endParaRPr lang="de-DE" dirty="0">
              <a:solidFill>
                <a:srgbClr val="000000">
                  <a:tint val="75000"/>
                </a:srgbClr>
              </a:solidFill>
              <a:ea typeface="MS PGothic" panose="020B0600070205080204" pitchFamily="34" charset="-128"/>
            </a:endParaRPr>
          </a:p>
        </p:txBody>
      </p:sp>
    </p:spTree>
    <p:extLst>
      <p:ext uri="{BB962C8B-B14F-4D97-AF65-F5344CB8AC3E}">
        <p14:creationId xmlns:p14="http://schemas.microsoft.com/office/powerpoint/2010/main" val="2118006699"/>
      </p:ext>
    </p:extLst>
  </p:cSld>
  <p:clrMap bg1="lt1" tx1="dk1" bg2="lt2" tx2="dk2" accent1="accent1" accent2="accent2" accent3="accent3" accent4="accent4" accent5="accent5" accent6="accent6" hlink="hlink" folHlink="folHlink"/>
  <p:sldLayoutIdLst>
    <p:sldLayoutId id="2147483673" r:id="rId1"/>
    <p:sldLayoutId id="2147483674" r:id="rId2"/>
  </p:sldLayoutIdLst>
  <p:timing>
    <p:tnLst>
      <p:par>
        <p:cTn id="1" dur="indefinite" restart="never" nodeType="tmRoot"/>
      </p:par>
    </p:tnLst>
  </p:timing>
  <p:hf hdr="0" ftr="0" dt="0"/>
  <p:txStyles>
    <p:titleStyle>
      <a:lvl1pPr algn="l" rtl="0" eaLnBrk="0" fontAlgn="base" hangingPunct="0">
        <a:spcBef>
          <a:spcPct val="0"/>
        </a:spcBef>
        <a:spcAft>
          <a:spcPct val="0"/>
        </a:spcAft>
        <a:defRPr sz="1279" b="1">
          <a:solidFill>
            <a:srgbClr val="0061A7"/>
          </a:solidFill>
          <a:latin typeface="+mj-lt"/>
          <a:ea typeface="MS PGothic" panose="020B0600070205080204" pitchFamily="34" charset="-128"/>
          <a:cs typeface="ＭＳ Ｐゴシック" pitchFamily="110" charset="-128"/>
        </a:defRPr>
      </a:lvl1pPr>
      <a:lvl2pPr algn="l" rtl="0" eaLnBrk="0" fontAlgn="base" hangingPunct="0">
        <a:spcBef>
          <a:spcPct val="0"/>
        </a:spcBef>
        <a:spcAft>
          <a:spcPct val="0"/>
        </a:spcAft>
        <a:defRPr sz="1279" b="1">
          <a:solidFill>
            <a:srgbClr val="0061A7"/>
          </a:solidFill>
          <a:latin typeface="Arial-BoldMT" charset="0"/>
          <a:ea typeface="MS PGothic" panose="020B0600070205080204" pitchFamily="34" charset="-128"/>
          <a:cs typeface="ＭＳ Ｐゴシック" pitchFamily="110" charset="-128"/>
        </a:defRPr>
      </a:lvl2pPr>
      <a:lvl3pPr algn="l" rtl="0" eaLnBrk="0" fontAlgn="base" hangingPunct="0">
        <a:spcBef>
          <a:spcPct val="0"/>
        </a:spcBef>
        <a:spcAft>
          <a:spcPct val="0"/>
        </a:spcAft>
        <a:defRPr sz="1279" b="1">
          <a:solidFill>
            <a:srgbClr val="0061A7"/>
          </a:solidFill>
          <a:latin typeface="Arial-BoldMT" charset="0"/>
          <a:ea typeface="MS PGothic" panose="020B0600070205080204" pitchFamily="34" charset="-128"/>
          <a:cs typeface="ＭＳ Ｐゴシック" pitchFamily="110" charset="-128"/>
        </a:defRPr>
      </a:lvl3pPr>
      <a:lvl4pPr algn="l" rtl="0" eaLnBrk="0" fontAlgn="base" hangingPunct="0">
        <a:spcBef>
          <a:spcPct val="0"/>
        </a:spcBef>
        <a:spcAft>
          <a:spcPct val="0"/>
        </a:spcAft>
        <a:defRPr sz="1279" b="1">
          <a:solidFill>
            <a:srgbClr val="0061A7"/>
          </a:solidFill>
          <a:latin typeface="Arial-BoldMT" charset="0"/>
          <a:ea typeface="MS PGothic" panose="020B0600070205080204" pitchFamily="34" charset="-128"/>
          <a:cs typeface="ＭＳ Ｐゴシック" pitchFamily="110" charset="-128"/>
        </a:defRPr>
      </a:lvl4pPr>
      <a:lvl5pPr algn="l" rtl="0" eaLnBrk="0" fontAlgn="base" hangingPunct="0">
        <a:spcBef>
          <a:spcPct val="0"/>
        </a:spcBef>
        <a:spcAft>
          <a:spcPct val="0"/>
        </a:spcAft>
        <a:defRPr sz="1279" b="1">
          <a:solidFill>
            <a:srgbClr val="0061A7"/>
          </a:solidFill>
          <a:latin typeface="Arial-BoldMT" charset="0"/>
          <a:ea typeface="MS PGothic" panose="020B0600070205080204" pitchFamily="34" charset="-128"/>
          <a:cs typeface="ＭＳ Ｐゴシック" pitchFamily="110" charset="-128"/>
        </a:defRPr>
      </a:lvl5pPr>
      <a:lvl6pPr marL="278598" algn="l" rtl="0" fontAlgn="base">
        <a:spcBef>
          <a:spcPct val="0"/>
        </a:spcBef>
        <a:spcAft>
          <a:spcPct val="0"/>
        </a:spcAft>
        <a:defRPr sz="1219" b="1">
          <a:solidFill>
            <a:schemeClr val="tx1"/>
          </a:solidFill>
          <a:latin typeface="Arial-BoldMT" charset="0"/>
        </a:defRPr>
      </a:lvl6pPr>
      <a:lvl7pPr marL="557195" algn="l" rtl="0" fontAlgn="base">
        <a:spcBef>
          <a:spcPct val="0"/>
        </a:spcBef>
        <a:spcAft>
          <a:spcPct val="0"/>
        </a:spcAft>
        <a:defRPr sz="1219" b="1">
          <a:solidFill>
            <a:schemeClr val="tx1"/>
          </a:solidFill>
          <a:latin typeface="Arial-BoldMT" charset="0"/>
        </a:defRPr>
      </a:lvl7pPr>
      <a:lvl8pPr marL="835793" algn="l" rtl="0" fontAlgn="base">
        <a:spcBef>
          <a:spcPct val="0"/>
        </a:spcBef>
        <a:spcAft>
          <a:spcPct val="0"/>
        </a:spcAft>
        <a:defRPr sz="1219" b="1">
          <a:solidFill>
            <a:schemeClr val="tx1"/>
          </a:solidFill>
          <a:latin typeface="Arial-BoldMT" charset="0"/>
        </a:defRPr>
      </a:lvl8pPr>
      <a:lvl9pPr marL="1114391" algn="l" rtl="0" fontAlgn="base">
        <a:spcBef>
          <a:spcPct val="0"/>
        </a:spcBef>
        <a:spcAft>
          <a:spcPct val="0"/>
        </a:spcAft>
        <a:defRPr sz="1219" b="1">
          <a:solidFill>
            <a:schemeClr val="tx1"/>
          </a:solidFill>
          <a:latin typeface="Arial-BoldMT" charset="0"/>
        </a:defRPr>
      </a:lvl9pPr>
    </p:titleStyle>
    <p:bodyStyle>
      <a:lvl1pPr marL="208948" indent="-208948" algn="l" rtl="0" eaLnBrk="0" fontAlgn="base" hangingPunct="0">
        <a:spcBef>
          <a:spcPct val="20000"/>
        </a:spcBef>
        <a:spcAft>
          <a:spcPct val="0"/>
        </a:spcAft>
        <a:buFont typeface="Arial" panose="020B0604020202020204" pitchFamily="34" charset="0"/>
        <a:buChar char="•"/>
        <a:defRPr sz="1219">
          <a:solidFill>
            <a:schemeClr val="tx1"/>
          </a:solidFill>
          <a:latin typeface="+mn-lt"/>
          <a:ea typeface="MS PGothic" panose="020B0600070205080204" pitchFamily="34" charset="-128"/>
          <a:cs typeface="ＭＳ Ｐゴシック" pitchFamily="110" charset="-128"/>
        </a:defRPr>
      </a:lvl1pPr>
      <a:lvl2pPr marL="452722" indent="-174124" algn="l" rtl="0" eaLnBrk="0" fontAlgn="base" hangingPunct="0">
        <a:spcBef>
          <a:spcPct val="20000"/>
        </a:spcBef>
        <a:spcAft>
          <a:spcPct val="0"/>
        </a:spcAft>
        <a:buFont typeface="Arial" panose="020B0604020202020204" pitchFamily="34" charset="0"/>
        <a:buChar char="–"/>
        <a:defRPr sz="1219">
          <a:solidFill>
            <a:schemeClr val="tx1"/>
          </a:solidFill>
          <a:latin typeface="+mn-lt"/>
          <a:ea typeface="MS PGothic" panose="020B0600070205080204" pitchFamily="34" charset="-128"/>
        </a:defRPr>
      </a:lvl2pPr>
      <a:lvl3pPr marL="696495" indent="-139299" algn="l" rtl="0" eaLnBrk="0" fontAlgn="base" hangingPunct="0">
        <a:spcBef>
          <a:spcPct val="20000"/>
        </a:spcBef>
        <a:spcAft>
          <a:spcPct val="0"/>
        </a:spcAft>
        <a:buFont typeface="Arial" panose="020B0604020202020204" pitchFamily="34" charset="0"/>
        <a:buChar char="◦"/>
        <a:defRPr sz="1219">
          <a:solidFill>
            <a:schemeClr val="tx1"/>
          </a:solidFill>
          <a:latin typeface="+mn-lt"/>
          <a:ea typeface="MS PGothic" panose="020B0600070205080204" pitchFamily="34" charset="-128"/>
        </a:defRPr>
      </a:lvl3pPr>
      <a:lvl4pPr marL="975092" indent="-139299" algn="l" rtl="0" eaLnBrk="0" fontAlgn="base" hangingPunct="0">
        <a:spcBef>
          <a:spcPct val="20000"/>
        </a:spcBef>
        <a:spcAft>
          <a:spcPct val="0"/>
        </a:spcAft>
        <a:buFont typeface="Arial" panose="020B0604020202020204" pitchFamily="34" charset="0"/>
        <a:buChar char="-"/>
        <a:defRPr sz="1219">
          <a:solidFill>
            <a:schemeClr val="tx1"/>
          </a:solidFill>
          <a:latin typeface="+mn-lt"/>
          <a:ea typeface="MS PGothic" panose="020B0600070205080204" pitchFamily="34" charset="-128"/>
        </a:defRPr>
      </a:lvl4pPr>
      <a:lvl5pPr marL="1253690" indent="-139299" algn="l" rtl="0" eaLnBrk="0" fontAlgn="base" hangingPunct="0">
        <a:spcBef>
          <a:spcPct val="20000"/>
        </a:spcBef>
        <a:spcAft>
          <a:spcPct val="0"/>
        </a:spcAft>
        <a:buChar char="»"/>
        <a:defRPr sz="1219">
          <a:solidFill>
            <a:schemeClr val="tx1"/>
          </a:solidFill>
          <a:latin typeface="+mn-lt"/>
          <a:ea typeface="MS PGothic" panose="020B0600070205080204" pitchFamily="34" charset="-128"/>
        </a:defRPr>
      </a:lvl5pPr>
      <a:lvl6pPr marL="1532288" indent="-139299" algn="l" rtl="0" fontAlgn="base">
        <a:spcBef>
          <a:spcPct val="20000"/>
        </a:spcBef>
        <a:spcAft>
          <a:spcPct val="0"/>
        </a:spcAft>
        <a:buChar char="»"/>
        <a:defRPr sz="1219">
          <a:solidFill>
            <a:schemeClr val="tx1"/>
          </a:solidFill>
          <a:latin typeface="+mn-lt"/>
          <a:ea typeface="ＭＳ Ｐゴシック" pitchFamily="112" charset="-128"/>
        </a:defRPr>
      </a:lvl6pPr>
      <a:lvl7pPr marL="1810885" indent="-139299" algn="l" rtl="0" fontAlgn="base">
        <a:spcBef>
          <a:spcPct val="20000"/>
        </a:spcBef>
        <a:spcAft>
          <a:spcPct val="0"/>
        </a:spcAft>
        <a:buChar char="»"/>
        <a:defRPr sz="1219">
          <a:solidFill>
            <a:schemeClr val="tx1"/>
          </a:solidFill>
          <a:latin typeface="+mn-lt"/>
          <a:ea typeface="ＭＳ Ｐゴシック" pitchFamily="112" charset="-128"/>
        </a:defRPr>
      </a:lvl7pPr>
      <a:lvl8pPr marL="2089483" indent="-139299" algn="l" rtl="0" fontAlgn="base">
        <a:spcBef>
          <a:spcPct val="20000"/>
        </a:spcBef>
        <a:spcAft>
          <a:spcPct val="0"/>
        </a:spcAft>
        <a:buChar char="»"/>
        <a:defRPr sz="1219">
          <a:solidFill>
            <a:schemeClr val="tx1"/>
          </a:solidFill>
          <a:latin typeface="+mn-lt"/>
          <a:ea typeface="ＭＳ Ｐゴシック" pitchFamily="112" charset="-128"/>
        </a:defRPr>
      </a:lvl8pPr>
      <a:lvl9pPr marL="2368081" indent="-139299" algn="l" rtl="0" fontAlgn="base">
        <a:spcBef>
          <a:spcPct val="20000"/>
        </a:spcBef>
        <a:spcAft>
          <a:spcPct val="0"/>
        </a:spcAft>
        <a:buChar char="»"/>
        <a:defRPr sz="1219">
          <a:solidFill>
            <a:schemeClr val="tx1"/>
          </a:solidFill>
          <a:latin typeface="+mn-lt"/>
          <a:ea typeface="ＭＳ Ｐゴシック" pitchFamily="112" charset="-128"/>
        </a:defRPr>
      </a:lvl9pPr>
    </p:bodyStyle>
    <p:otherStyle>
      <a:defPPr>
        <a:defRPr lang="de-DE"/>
      </a:defPPr>
      <a:lvl1pPr marL="0" algn="l" defTabSz="278598" rtl="0" eaLnBrk="1" latinLnBrk="0" hangingPunct="1">
        <a:defRPr sz="1097" kern="1200">
          <a:solidFill>
            <a:schemeClr val="tx1"/>
          </a:solidFill>
          <a:latin typeface="+mn-lt"/>
          <a:ea typeface="+mn-ea"/>
          <a:cs typeface="+mn-cs"/>
        </a:defRPr>
      </a:lvl1pPr>
      <a:lvl2pPr marL="278598" algn="l" defTabSz="278598" rtl="0" eaLnBrk="1" latinLnBrk="0" hangingPunct="1">
        <a:defRPr sz="1097" kern="1200">
          <a:solidFill>
            <a:schemeClr val="tx1"/>
          </a:solidFill>
          <a:latin typeface="+mn-lt"/>
          <a:ea typeface="+mn-ea"/>
          <a:cs typeface="+mn-cs"/>
        </a:defRPr>
      </a:lvl2pPr>
      <a:lvl3pPr marL="557195" algn="l" defTabSz="278598" rtl="0" eaLnBrk="1" latinLnBrk="0" hangingPunct="1">
        <a:defRPr sz="1097" kern="1200">
          <a:solidFill>
            <a:schemeClr val="tx1"/>
          </a:solidFill>
          <a:latin typeface="+mn-lt"/>
          <a:ea typeface="+mn-ea"/>
          <a:cs typeface="+mn-cs"/>
        </a:defRPr>
      </a:lvl3pPr>
      <a:lvl4pPr marL="835793" algn="l" defTabSz="278598" rtl="0" eaLnBrk="1" latinLnBrk="0" hangingPunct="1">
        <a:defRPr sz="1097" kern="1200">
          <a:solidFill>
            <a:schemeClr val="tx1"/>
          </a:solidFill>
          <a:latin typeface="+mn-lt"/>
          <a:ea typeface="+mn-ea"/>
          <a:cs typeface="+mn-cs"/>
        </a:defRPr>
      </a:lvl4pPr>
      <a:lvl5pPr marL="1114391" algn="l" defTabSz="278598" rtl="0" eaLnBrk="1" latinLnBrk="0" hangingPunct="1">
        <a:defRPr sz="1097" kern="1200">
          <a:solidFill>
            <a:schemeClr val="tx1"/>
          </a:solidFill>
          <a:latin typeface="+mn-lt"/>
          <a:ea typeface="+mn-ea"/>
          <a:cs typeface="+mn-cs"/>
        </a:defRPr>
      </a:lvl5pPr>
      <a:lvl6pPr marL="1392988" algn="l" defTabSz="278598" rtl="0" eaLnBrk="1" latinLnBrk="0" hangingPunct="1">
        <a:defRPr sz="1097" kern="1200">
          <a:solidFill>
            <a:schemeClr val="tx1"/>
          </a:solidFill>
          <a:latin typeface="+mn-lt"/>
          <a:ea typeface="+mn-ea"/>
          <a:cs typeface="+mn-cs"/>
        </a:defRPr>
      </a:lvl6pPr>
      <a:lvl7pPr marL="1671586" algn="l" defTabSz="278598" rtl="0" eaLnBrk="1" latinLnBrk="0" hangingPunct="1">
        <a:defRPr sz="1097" kern="1200">
          <a:solidFill>
            <a:schemeClr val="tx1"/>
          </a:solidFill>
          <a:latin typeface="+mn-lt"/>
          <a:ea typeface="+mn-ea"/>
          <a:cs typeface="+mn-cs"/>
        </a:defRPr>
      </a:lvl7pPr>
      <a:lvl8pPr marL="1950184" algn="l" defTabSz="278598" rtl="0" eaLnBrk="1" latinLnBrk="0" hangingPunct="1">
        <a:defRPr sz="1097" kern="1200">
          <a:solidFill>
            <a:schemeClr val="tx1"/>
          </a:solidFill>
          <a:latin typeface="+mn-lt"/>
          <a:ea typeface="+mn-ea"/>
          <a:cs typeface="+mn-cs"/>
        </a:defRPr>
      </a:lvl8pPr>
      <a:lvl9pPr marL="2228781" algn="l" defTabSz="278598" rtl="0" eaLnBrk="1" latinLnBrk="0" hangingPunct="1">
        <a:defRPr sz="1097"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6.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spect="1" noChangeArrowheads="1"/>
          </p:cNvSpPr>
          <p:nvPr>
            <p:ph type="ctrTitle"/>
          </p:nvPr>
        </p:nvSpPr>
        <p:spPr>
          <a:xfrm>
            <a:off x="2158384" y="4065557"/>
            <a:ext cx="4910436" cy="658787"/>
          </a:xfrm>
        </p:spPr>
        <p:txBody>
          <a:bodyPr/>
          <a:lstStyle/>
          <a:p>
            <a:pPr algn="ctr"/>
            <a:r>
              <a:rPr lang="de-DE" altLang="de-DE" dirty="0"/>
              <a:t>Schichtdienstmanagement</a:t>
            </a:r>
          </a:p>
        </p:txBody>
      </p:sp>
      <p:sp>
        <p:nvSpPr>
          <p:cNvPr id="6147" name="Rectangle 3"/>
          <p:cNvSpPr>
            <a:spLocks noGrp="1" noChangeArrowheads="1"/>
          </p:cNvSpPr>
          <p:nvPr>
            <p:ph type="subTitle" idx="1"/>
          </p:nvPr>
        </p:nvSpPr>
        <p:spPr>
          <a:xfrm>
            <a:off x="584527" y="4438651"/>
            <a:ext cx="8058150" cy="1905000"/>
          </a:xfrm>
        </p:spPr>
        <p:txBody>
          <a:bodyPr/>
          <a:lstStyle/>
          <a:p>
            <a:pPr algn="ctr"/>
            <a:r>
              <a:rPr lang="de-DE" altLang="de-DE" sz="2400" dirty="0" smtClean="0"/>
              <a:t>Präsentation </a:t>
            </a:r>
            <a:endParaRPr lang="de-DE" altLang="de-DE" sz="2400" dirty="0"/>
          </a:p>
          <a:p>
            <a:pPr algn="ctr"/>
            <a:r>
              <a:rPr lang="de-DE" altLang="de-DE" sz="2400" dirty="0" smtClean="0"/>
              <a:t>des Abschlussberichtes</a:t>
            </a:r>
          </a:p>
          <a:p>
            <a:pPr algn="ctr"/>
            <a:r>
              <a:rPr lang="de-DE" altLang="de-DE" sz="2400" dirty="0" smtClean="0"/>
              <a:t>am 10.06.2015</a:t>
            </a:r>
          </a:p>
          <a:p>
            <a:pPr algn="ctr"/>
            <a:r>
              <a:rPr lang="de-DE" altLang="de-DE" sz="2400" dirty="0" smtClean="0"/>
              <a:t>„Schichtdienstforum der GdP“</a:t>
            </a:r>
            <a:endParaRPr lang="de-DE" altLang="de-DE" sz="2400" dirty="0"/>
          </a:p>
        </p:txBody>
      </p:sp>
    </p:spTree>
    <p:extLst>
      <p:ext uri="{BB962C8B-B14F-4D97-AF65-F5344CB8AC3E}">
        <p14:creationId xmlns:p14="http://schemas.microsoft.com/office/powerpoint/2010/main" val="193118912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3"/>
          <p:cNvSpPr>
            <a:spLocks noGrp="1" noChangeArrowheads="1"/>
          </p:cNvSpPr>
          <p:nvPr>
            <p:ph type="body" idx="4294967295"/>
          </p:nvPr>
        </p:nvSpPr>
        <p:spPr>
          <a:xfrm>
            <a:off x="941501" y="2096109"/>
            <a:ext cx="7433378" cy="4036677"/>
          </a:xfrm>
        </p:spPr>
        <p:txBody>
          <a:bodyPr/>
          <a:lstStyle/>
          <a:p>
            <a:r>
              <a:rPr lang="de-DE" altLang="de-DE" sz="2000" dirty="0" smtClean="0"/>
              <a:t>Es ist nicht ohne weiteres möglich die arbeitsmedizinischen Aspekte (Anforderungen und Parameter) nach Relevanz </a:t>
            </a:r>
          </a:p>
          <a:p>
            <a:pPr lvl="2"/>
            <a:r>
              <a:rPr lang="de-DE" altLang="de-DE" sz="2000" dirty="0" smtClean="0"/>
              <a:t>„zwingend zu gewährleisten“</a:t>
            </a:r>
          </a:p>
          <a:p>
            <a:pPr lvl="2"/>
            <a:r>
              <a:rPr lang="de-DE" altLang="de-DE" sz="2000" dirty="0" smtClean="0"/>
              <a:t>„empfehlend zu berücksichtigen“</a:t>
            </a:r>
          </a:p>
          <a:p>
            <a:pPr lvl="2"/>
            <a:r>
              <a:rPr lang="de-DE" altLang="de-DE" sz="2000" dirty="0" smtClean="0"/>
              <a:t>„möglichst“ vorzugeben.</a:t>
            </a:r>
          </a:p>
          <a:p>
            <a:r>
              <a:rPr lang="de-DE" altLang="de-DE" sz="2000" dirty="0" smtClean="0"/>
              <a:t>Es gibt eine große Anzahl arbeitsmedizinischer Empfehlungen</a:t>
            </a:r>
          </a:p>
          <a:p>
            <a:r>
              <a:rPr lang="de-DE" altLang="de-DE" sz="2000" dirty="0" smtClean="0"/>
              <a:t>Empfehlungen sind nicht gleichzeitig erfüllbar.</a:t>
            </a:r>
          </a:p>
          <a:p>
            <a:r>
              <a:rPr lang="de-DE" altLang="de-DE" sz="2000" dirty="0" smtClean="0"/>
              <a:t>Die Arbeitsgruppe kann  nicht abschließend bewerten, welchen Anteil ein Schichtdienstmodell neben anderen Faktoren (z.B. Sport, Ernährung, Lichtgestaltung, persönliche Lebensweise, soziale Erfordernisse etc.) auf die Gesundheit der Schichtdienstleistenden hat.</a:t>
            </a:r>
          </a:p>
        </p:txBody>
      </p:sp>
      <p:sp>
        <p:nvSpPr>
          <p:cNvPr id="39939" name="Foliennummernplatzhalt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1219">
                <a:solidFill>
                  <a:schemeClr val="tx1"/>
                </a:solidFill>
                <a:latin typeface="Arial" panose="020B0604020202020204" pitchFamily="34" charset="0"/>
                <a:ea typeface="MS PGothic" panose="020B0600070205080204" pitchFamily="34" charset="-128"/>
              </a:defRPr>
            </a:lvl1pPr>
            <a:lvl2pPr marL="452722" indent="-174124">
              <a:spcBef>
                <a:spcPct val="20000"/>
              </a:spcBef>
              <a:buFont typeface="Arial" panose="020B0604020202020204" pitchFamily="34" charset="0"/>
              <a:buChar char="–"/>
              <a:defRPr sz="1219">
                <a:solidFill>
                  <a:schemeClr val="tx1"/>
                </a:solidFill>
                <a:latin typeface="Arial" panose="020B0604020202020204" pitchFamily="34" charset="0"/>
                <a:ea typeface="MS PGothic" panose="020B0600070205080204" pitchFamily="34" charset="-128"/>
              </a:defRPr>
            </a:lvl2pPr>
            <a:lvl3pPr marL="696495" indent="-139299">
              <a:spcBef>
                <a:spcPct val="20000"/>
              </a:spcBef>
              <a:buFont typeface="Arial" panose="020B0604020202020204" pitchFamily="34" charset="0"/>
              <a:buChar char="◦"/>
              <a:defRPr sz="1219">
                <a:solidFill>
                  <a:schemeClr val="tx1"/>
                </a:solidFill>
                <a:latin typeface="Arial" panose="020B0604020202020204" pitchFamily="34" charset="0"/>
                <a:ea typeface="MS PGothic" panose="020B0600070205080204" pitchFamily="34" charset="-128"/>
              </a:defRPr>
            </a:lvl3pPr>
            <a:lvl4pPr marL="975092" indent="-139299">
              <a:spcBef>
                <a:spcPct val="20000"/>
              </a:spcBef>
              <a:buFont typeface="Arial" panose="020B0604020202020204" pitchFamily="34" charset="0"/>
              <a:buChar char="-"/>
              <a:defRPr sz="1219">
                <a:solidFill>
                  <a:schemeClr val="tx1"/>
                </a:solidFill>
                <a:latin typeface="Arial" panose="020B0604020202020204" pitchFamily="34" charset="0"/>
                <a:ea typeface="MS PGothic" panose="020B0600070205080204" pitchFamily="34" charset="-128"/>
              </a:defRPr>
            </a:lvl4pPr>
            <a:lvl5pPr marL="1253690" indent="-139299">
              <a:spcBef>
                <a:spcPct val="20000"/>
              </a:spcBef>
              <a:buChar char="»"/>
              <a:defRPr sz="1219">
                <a:solidFill>
                  <a:schemeClr val="tx1"/>
                </a:solidFill>
                <a:latin typeface="Arial" panose="020B0604020202020204" pitchFamily="34" charset="0"/>
                <a:ea typeface="MS PGothic" panose="020B0600070205080204" pitchFamily="34" charset="-128"/>
              </a:defRPr>
            </a:lvl5pPr>
            <a:lvl6pPr marL="1532288" indent="-139299" eaLnBrk="0" fontAlgn="base" hangingPunct="0">
              <a:spcBef>
                <a:spcPct val="20000"/>
              </a:spcBef>
              <a:spcAft>
                <a:spcPct val="0"/>
              </a:spcAft>
              <a:buChar char="»"/>
              <a:defRPr sz="1219">
                <a:solidFill>
                  <a:schemeClr val="tx1"/>
                </a:solidFill>
                <a:latin typeface="Arial" panose="020B0604020202020204" pitchFamily="34" charset="0"/>
                <a:ea typeface="MS PGothic" panose="020B0600070205080204" pitchFamily="34" charset="-128"/>
              </a:defRPr>
            </a:lvl6pPr>
            <a:lvl7pPr marL="1810885" indent="-139299" eaLnBrk="0" fontAlgn="base" hangingPunct="0">
              <a:spcBef>
                <a:spcPct val="20000"/>
              </a:spcBef>
              <a:spcAft>
                <a:spcPct val="0"/>
              </a:spcAft>
              <a:buChar char="»"/>
              <a:defRPr sz="1219">
                <a:solidFill>
                  <a:schemeClr val="tx1"/>
                </a:solidFill>
                <a:latin typeface="Arial" panose="020B0604020202020204" pitchFamily="34" charset="0"/>
                <a:ea typeface="MS PGothic" panose="020B0600070205080204" pitchFamily="34" charset="-128"/>
              </a:defRPr>
            </a:lvl7pPr>
            <a:lvl8pPr marL="2089483" indent="-139299" eaLnBrk="0" fontAlgn="base" hangingPunct="0">
              <a:spcBef>
                <a:spcPct val="20000"/>
              </a:spcBef>
              <a:spcAft>
                <a:spcPct val="0"/>
              </a:spcAft>
              <a:buChar char="»"/>
              <a:defRPr sz="1219">
                <a:solidFill>
                  <a:schemeClr val="tx1"/>
                </a:solidFill>
                <a:latin typeface="Arial" panose="020B0604020202020204" pitchFamily="34" charset="0"/>
                <a:ea typeface="MS PGothic" panose="020B0600070205080204" pitchFamily="34" charset="-128"/>
              </a:defRPr>
            </a:lvl8pPr>
            <a:lvl9pPr marL="2368081" indent="-139299" eaLnBrk="0" fontAlgn="base" hangingPunct="0">
              <a:spcBef>
                <a:spcPct val="20000"/>
              </a:spcBef>
              <a:spcAft>
                <a:spcPct val="0"/>
              </a:spcAft>
              <a:buChar char="»"/>
              <a:defRPr sz="1219">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F15A7902-ED2B-47C0-A988-A31EF9560E0D}" type="slidenum">
              <a:rPr lang="de-DE" altLang="de-DE" sz="731">
                <a:solidFill>
                  <a:srgbClr val="898989"/>
                </a:solidFill>
              </a:rPr>
              <a:pPr>
                <a:spcBef>
                  <a:spcPct val="0"/>
                </a:spcBef>
                <a:buFontTx/>
                <a:buNone/>
              </a:pPr>
              <a:t>10</a:t>
            </a:fld>
            <a:endParaRPr lang="de-DE" altLang="de-DE" sz="731" dirty="0">
              <a:solidFill>
                <a:srgbClr val="898989"/>
              </a:solidFill>
            </a:endParaRPr>
          </a:p>
        </p:txBody>
      </p:sp>
      <p:sp>
        <p:nvSpPr>
          <p:cNvPr id="5" name="Rectangle 2"/>
          <p:cNvSpPr txBox="1">
            <a:spLocks noChangeArrowheads="1"/>
          </p:cNvSpPr>
          <p:nvPr/>
        </p:nvSpPr>
        <p:spPr bwMode="auto">
          <a:xfrm>
            <a:off x="941501" y="1701417"/>
            <a:ext cx="5046836" cy="39469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000" tIns="0" rIns="0" bIns="0" numCol="1" anchor="t" anchorCtr="0" compatLnSpc="1">
            <a:prstTxWarp prst="textNoShape">
              <a:avLst/>
            </a:prstTxWarp>
          </a:bodyPr>
          <a:lstStyle>
            <a:lvl1pPr eaLnBrk="0" fontAlgn="base" hangingPunct="0">
              <a:spcBef>
                <a:spcPct val="0"/>
              </a:spcBef>
              <a:spcAft>
                <a:spcPct val="0"/>
              </a:spcAft>
              <a:defRPr sz="2000" b="1">
                <a:solidFill>
                  <a:srgbClr val="0061A7"/>
                </a:solidFill>
                <a:latin typeface="+mj-lt"/>
                <a:ea typeface="MS PGothic" panose="020B0600070205080204" pitchFamily="34" charset="-128"/>
                <a:cs typeface="ＭＳ Ｐゴシック" pitchFamily="110" charset="-128"/>
              </a:defRPr>
            </a:lvl1pPr>
            <a:lvl2pPr eaLnBrk="0" fontAlgn="base" hangingPunct="0">
              <a:spcBef>
                <a:spcPct val="0"/>
              </a:spcBef>
              <a:spcAft>
                <a:spcPct val="0"/>
              </a:spcAft>
              <a:defRPr sz="1279" b="1">
                <a:solidFill>
                  <a:srgbClr val="0061A7"/>
                </a:solidFill>
                <a:latin typeface="Arial-BoldMT" charset="0"/>
                <a:ea typeface="MS PGothic" panose="020B0600070205080204" pitchFamily="34" charset="-128"/>
                <a:cs typeface="ＭＳ Ｐゴシック" pitchFamily="110" charset="-128"/>
              </a:defRPr>
            </a:lvl2pPr>
            <a:lvl3pPr eaLnBrk="0" fontAlgn="base" hangingPunct="0">
              <a:spcBef>
                <a:spcPct val="0"/>
              </a:spcBef>
              <a:spcAft>
                <a:spcPct val="0"/>
              </a:spcAft>
              <a:defRPr sz="1279" b="1">
                <a:solidFill>
                  <a:srgbClr val="0061A7"/>
                </a:solidFill>
                <a:latin typeface="Arial-BoldMT" charset="0"/>
                <a:ea typeface="MS PGothic" panose="020B0600070205080204" pitchFamily="34" charset="-128"/>
                <a:cs typeface="ＭＳ Ｐゴシック" pitchFamily="110" charset="-128"/>
              </a:defRPr>
            </a:lvl3pPr>
            <a:lvl4pPr eaLnBrk="0" fontAlgn="base" hangingPunct="0">
              <a:spcBef>
                <a:spcPct val="0"/>
              </a:spcBef>
              <a:spcAft>
                <a:spcPct val="0"/>
              </a:spcAft>
              <a:defRPr sz="1279" b="1">
                <a:solidFill>
                  <a:srgbClr val="0061A7"/>
                </a:solidFill>
                <a:latin typeface="Arial-BoldMT" charset="0"/>
                <a:ea typeface="MS PGothic" panose="020B0600070205080204" pitchFamily="34" charset="-128"/>
                <a:cs typeface="ＭＳ Ｐゴシック" pitchFamily="110" charset="-128"/>
              </a:defRPr>
            </a:lvl4pPr>
            <a:lvl5pPr eaLnBrk="0" fontAlgn="base" hangingPunct="0">
              <a:spcBef>
                <a:spcPct val="0"/>
              </a:spcBef>
              <a:spcAft>
                <a:spcPct val="0"/>
              </a:spcAft>
              <a:defRPr sz="1279" b="1">
                <a:solidFill>
                  <a:srgbClr val="0061A7"/>
                </a:solidFill>
                <a:latin typeface="Arial-BoldMT" charset="0"/>
                <a:ea typeface="MS PGothic" panose="020B0600070205080204" pitchFamily="34" charset="-128"/>
                <a:cs typeface="ＭＳ Ｐゴシック" pitchFamily="110" charset="-128"/>
              </a:defRPr>
            </a:lvl5pPr>
            <a:lvl6pPr marL="278598" fontAlgn="base">
              <a:spcBef>
                <a:spcPct val="0"/>
              </a:spcBef>
              <a:spcAft>
                <a:spcPct val="0"/>
              </a:spcAft>
              <a:defRPr sz="1219" b="1">
                <a:latin typeface="Arial-BoldMT" charset="0"/>
              </a:defRPr>
            </a:lvl6pPr>
            <a:lvl7pPr marL="557195" fontAlgn="base">
              <a:spcBef>
                <a:spcPct val="0"/>
              </a:spcBef>
              <a:spcAft>
                <a:spcPct val="0"/>
              </a:spcAft>
              <a:defRPr sz="1219" b="1">
                <a:latin typeface="Arial-BoldMT" charset="0"/>
              </a:defRPr>
            </a:lvl7pPr>
            <a:lvl8pPr marL="835793" fontAlgn="base">
              <a:spcBef>
                <a:spcPct val="0"/>
              </a:spcBef>
              <a:spcAft>
                <a:spcPct val="0"/>
              </a:spcAft>
              <a:defRPr sz="1219" b="1">
                <a:latin typeface="Arial-BoldMT" charset="0"/>
              </a:defRPr>
            </a:lvl8pPr>
            <a:lvl9pPr marL="1114391" fontAlgn="base">
              <a:spcBef>
                <a:spcPct val="0"/>
              </a:spcBef>
              <a:spcAft>
                <a:spcPct val="0"/>
              </a:spcAft>
              <a:defRPr sz="1219" b="1">
                <a:latin typeface="Arial-BoldMT" charset="0"/>
              </a:defRPr>
            </a:lvl9pPr>
          </a:lstStyle>
          <a:p>
            <a:r>
              <a:rPr lang="de-DE" altLang="de-DE" dirty="0" smtClean="0"/>
              <a:t>Fazit</a:t>
            </a:r>
            <a:endParaRPr lang="de-DE" altLang="de-DE" dirty="0"/>
          </a:p>
        </p:txBody>
      </p:sp>
      <p:sp>
        <p:nvSpPr>
          <p:cNvPr id="6" name="Textfeld 5"/>
          <p:cNvSpPr txBox="1"/>
          <p:nvPr/>
        </p:nvSpPr>
        <p:spPr>
          <a:xfrm>
            <a:off x="536028" y="673774"/>
            <a:ext cx="2017985" cy="369332"/>
          </a:xfrm>
          <a:prstGeom prst="rect">
            <a:avLst/>
          </a:prstGeom>
          <a:noFill/>
        </p:spPr>
        <p:txBody>
          <a:bodyPr wrap="square" rtlCol="0">
            <a:spAutoFit/>
          </a:bodyPr>
          <a:lstStyle/>
          <a:p>
            <a:r>
              <a:rPr lang="de-DE" sz="1800" b="1" dirty="0" smtClean="0">
                <a:solidFill>
                  <a:srgbClr val="0070C0"/>
                </a:solidFill>
                <a:latin typeface="+mj-lt"/>
              </a:rPr>
              <a:t>Arbeitsmedizin</a:t>
            </a:r>
            <a:endParaRPr lang="de-DE" sz="1800" b="1" dirty="0">
              <a:solidFill>
                <a:srgbClr val="0070C0"/>
              </a:solidFill>
              <a:latin typeface="+mj-lt"/>
            </a:endParaRPr>
          </a:p>
        </p:txBody>
      </p:sp>
    </p:spTree>
    <p:extLst>
      <p:ext uri="{BB962C8B-B14F-4D97-AF65-F5344CB8AC3E}">
        <p14:creationId xmlns:p14="http://schemas.microsoft.com/office/powerpoint/2010/main" val="36537770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body" idx="4294967295"/>
          </p:nvPr>
        </p:nvSpPr>
        <p:spPr>
          <a:xfrm>
            <a:off x="1033258" y="1592317"/>
            <a:ext cx="6982697" cy="4586291"/>
          </a:xfrm>
        </p:spPr>
        <p:txBody>
          <a:bodyPr/>
          <a:lstStyle/>
          <a:p>
            <a:pPr marL="0" indent="0">
              <a:buNone/>
            </a:pPr>
            <a:r>
              <a:rPr lang="de-DE" sz="1600" dirty="0">
                <a:latin typeface="+mj-lt"/>
              </a:rPr>
              <a:t>Folgende </a:t>
            </a:r>
            <a:r>
              <a:rPr lang="de-DE" sz="1600" u="sng" dirty="0">
                <a:latin typeface="+mj-lt"/>
              </a:rPr>
              <a:t>arbeitszeitwissenschaftlichen (-medizinischen) Parameter</a:t>
            </a:r>
            <a:r>
              <a:rPr lang="de-DE" sz="1600" dirty="0">
                <a:latin typeface="+mj-lt"/>
              </a:rPr>
              <a:t> sollten </a:t>
            </a:r>
            <a:r>
              <a:rPr lang="de-DE" sz="1600" dirty="0" smtClean="0">
                <a:latin typeface="+mj-lt"/>
              </a:rPr>
              <a:t>nach </a:t>
            </a:r>
            <a:r>
              <a:rPr lang="de-DE" sz="1600" dirty="0">
                <a:latin typeface="+mj-lt"/>
              </a:rPr>
              <a:t>Ansicht der Arbeitsgruppe als Rahmen eingehalten werden:</a:t>
            </a:r>
          </a:p>
          <a:p>
            <a:pPr marL="0" indent="0">
              <a:buNone/>
            </a:pPr>
            <a:endParaRPr lang="de-DE" sz="1600" dirty="0">
              <a:latin typeface="+mj-lt"/>
            </a:endParaRPr>
          </a:p>
          <a:p>
            <a:pPr lvl="0"/>
            <a:r>
              <a:rPr lang="de-DE" sz="1600" b="1" dirty="0">
                <a:latin typeface="+mj-lt"/>
              </a:rPr>
              <a:t>Es sollte nicht mehr als drei aufeinanderfolgende Nachtschichten geben.</a:t>
            </a:r>
            <a:endParaRPr lang="de-DE" sz="1600" dirty="0">
              <a:latin typeface="+mj-lt"/>
            </a:endParaRPr>
          </a:p>
          <a:p>
            <a:pPr lvl="0"/>
            <a:r>
              <a:rPr lang="de-DE" sz="1600" b="1" dirty="0">
                <a:latin typeface="+mj-lt"/>
              </a:rPr>
              <a:t>Wenn Rotation, dann sollten Schichten vorwärts rotieren.</a:t>
            </a:r>
            <a:endParaRPr lang="de-DE" sz="1600" dirty="0">
              <a:latin typeface="+mj-lt"/>
            </a:endParaRPr>
          </a:p>
          <a:p>
            <a:pPr lvl="0"/>
            <a:r>
              <a:rPr lang="de-DE" sz="1600" b="1" dirty="0">
                <a:latin typeface="+mj-lt"/>
              </a:rPr>
              <a:t>Es sollten nicht mehr als fünf (max. sieben) Schichten aufeinander folgen, um eine Massierung der Arbeitszeit zu vermeiden.</a:t>
            </a:r>
            <a:endParaRPr lang="de-DE" sz="1600" dirty="0">
              <a:latin typeface="+mj-lt"/>
            </a:endParaRPr>
          </a:p>
          <a:p>
            <a:pPr lvl="0"/>
            <a:r>
              <a:rPr lang="de-DE" sz="1600" b="1" dirty="0">
                <a:latin typeface="+mj-lt"/>
              </a:rPr>
              <a:t>Die Freizeiten sollten im Block genommen werden, nicht als einzelne Tage.</a:t>
            </a:r>
            <a:endParaRPr lang="de-DE" sz="1600" dirty="0">
              <a:latin typeface="+mj-lt"/>
            </a:endParaRPr>
          </a:p>
          <a:p>
            <a:pPr lvl="0"/>
            <a:r>
              <a:rPr lang="de-DE" sz="1600" b="1" dirty="0">
                <a:latin typeface="+mj-lt"/>
              </a:rPr>
              <a:t>Die Ruhezeiten zwischen zwei Schichten sollten ausreichend sein (mindestens elf Stunden).</a:t>
            </a:r>
            <a:endParaRPr lang="de-DE" sz="1600" dirty="0">
              <a:latin typeface="+mj-lt"/>
            </a:endParaRPr>
          </a:p>
          <a:p>
            <a:pPr lvl="0"/>
            <a:r>
              <a:rPr lang="de-DE" sz="1600" b="1" dirty="0">
                <a:latin typeface="+mj-lt"/>
              </a:rPr>
              <a:t>Die Schichtpläne sollten vorhersehbar und überschaubar sein.</a:t>
            </a:r>
            <a:endParaRPr lang="de-DE" sz="1600" dirty="0">
              <a:latin typeface="+mj-lt"/>
            </a:endParaRPr>
          </a:p>
          <a:p>
            <a:pPr lvl="0"/>
            <a:r>
              <a:rPr lang="de-DE" sz="1600" b="1" dirty="0">
                <a:latin typeface="+mj-lt"/>
              </a:rPr>
              <a:t>Schichtlängen sollten nicht länger als acht Stunden sein.</a:t>
            </a:r>
            <a:endParaRPr lang="de-DE" sz="1600" dirty="0">
              <a:latin typeface="+mj-lt"/>
            </a:endParaRPr>
          </a:p>
          <a:p>
            <a:pPr marL="278598" lvl="1" indent="0">
              <a:buNone/>
              <a:defRPr/>
            </a:pPr>
            <a:endParaRPr lang="de-DE" sz="1600" dirty="0">
              <a:latin typeface="+mj-lt"/>
            </a:endParaRPr>
          </a:p>
        </p:txBody>
      </p:sp>
      <p:sp>
        <p:nvSpPr>
          <p:cNvPr id="88067" name="Foliennummernplatzhalt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462">
                <a:solidFill>
                  <a:schemeClr val="tx1"/>
                </a:solidFill>
                <a:latin typeface="Arial" panose="020B0604020202020204" pitchFamily="34" charset="0"/>
                <a:ea typeface="MS PGothic" panose="020B0600070205080204" pitchFamily="34" charset="-128"/>
              </a:defRPr>
            </a:lvl1pPr>
            <a:lvl2pPr marL="452722" indent="-174124">
              <a:defRPr sz="1462">
                <a:solidFill>
                  <a:schemeClr val="tx1"/>
                </a:solidFill>
                <a:latin typeface="Arial" panose="020B0604020202020204" pitchFamily="34" charset="0"/>
                <a:ea typeface="MS PGothic" panose="020B0600070205080204" pitchFamily="34" charset="-128"/>
              </a:defRPr>
            </a:lvl2pPr>
            <a:lvl3pPr marL="696495" indent="-139299">
              <a:defRPr sz="1462">
                <a:solidFill>
                  <a:schemeClr val="tx1"/>
                </a:solidFill>
                <a:latin typeface="Arial" panose="020B0604020202020204" pitchFamily="34" charset="0"/>
                <a:ea typeface="MS PGothic" panose="020B0600070205080204" pitchFamily="34" charset="-128"/>
              </a:defRPr>
            </a:lvl3pPr>
            <a:lvl4pPr marL="975092" indent="-139299">
              <a:defRPr sz="1462">
                <a:solidFill>
                  <a:schemeClr val="tx1"/>
                </a:solidFill>
                <a:latin typeface="Arial" panose="020B0604020202020204" pitchFamily="34" charset="0"/>
                <a:ea typeface="MS PGothic" panose="020B0600070205080204" pitchFamily="34" charset="-128"/>
              </a:defRPr>
            </a:lvl4pPr>
            <a:lvl5pPr marL="1253690" indent="-139299">
              <a:defRPr sz="1462">
                <a:solidFill>
                  <a:schemeClr val="tx1"/>
                </a:solidFill>
                <a:latin typeface="Arial" panose="020B0604020202020204" pitchFamily="34" charset="0"/>
                <a:ea typeface="MS PGothic" panose="020B0600070205080204" pitchFamily="34" charset="-128"/>
              </a:defRPr>
            </a:lvl5pPr>
            <a:lvl6pPr marL="1532288"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6pPr>
            <a:lvl7pPr marL="1810885"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7pPr>
            <a:lvl8pPr marL="2089483"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8pPr>
            <a:lvl9pPr marL="2368081"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9pPr>
          </a:lstStyle>
          <a:p>
            <a:fld id="{23A71550-64B3-4041-8271-E88F155672F3}" type="slidenum">
              <a:rPr lang="de-DE" altLang="de-DE" sz="731">
                <a:solidFill>
                  <a:srgbClr val="898989"/>
                </a:solidFill>
              </a:rPr>
              <a:pPr/>
              <a:t>11</a:t>
            </a:fld>
            <a:endParaRPr lang="de-DE" altLang="de-DE" sz="731" dirty="0">
              <a:solidFill>
                <a:srgbClr val="898989"/>
              </a:solidFill>
            </a:endParaRPr>
          </a:p>
        </p:txBody>
      </p:sp>
      <p:sp>
        <p:nvSpPr>
          <p:cNvPr id="6" name="Textfeld 5"/>
          <p:cNvSpPr txBox="1"/>
          <p:nvPr/>
        </p:nvSpPr>
        <p:spPr>
          <a:xfrm>
            <a:off x="551793" y="673774"/>
            <a:ext cx="5502166" cy="369332"/>
          </a:xfrm>
          <a:prstGeom prst="rect">
            <a:avLst/>
          </a:prstGeom>
          <a:noFill/>
        </p:spPr>
        <p:txBody>
          <a:bodyPr wrap="square" rtlCol="0">
            <a:spAutoFit/>
          </a:bodyPr>
          <a:lstStyle/>
          <a:p>
            <a:r>
              <a:rPr lang="de-DE" sz="1800" b="1" dirty="0" smtClean="0">
                <a:solidFill>
                  <a:srgbClr val="0070C0"/>
                </a:solidFill>
                <a:latin typeface="+mj-lt"/>
              </a:rPr>
              <a:t>Empfehlungen</a:t>
            </a:r>
            <a:endParaRPr lang="de-DE" sz="1800" b="1" dirty="0">
              <a:solidFill>
                <a:srgbClr val="0070C0"/>
              </a:solidFill>
              <a:latin typeface="+mj-lt"/>
            </a:endParaRPr>
          </a:p>
        </p:txBody>
      </p:sp>
    </p:spTree>
    <p:extLst>
      <p:ext uri="{BB962C8B-B14F-4D97-AF65-F5344CB8AC3E}">
        <p14:creationId xmlns:p14="http://schemas.microsoft.com/office/powerpoint/2010/main" val="296748978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7" name="Rectangle 3"/>
          <p:cNvSpPr>
            <a:spLocks noGrp="1" noChangeArrowheads="1"/>
          </p:cNvSpPr>
          <p:nvPr>
            <p:ph type="body" idx="4294967295"/>
          </p:nvPr>
        </p:nvSpPr>
        <p:spPr>
          <a:xfrm>
            <a:off x="741736" y="1967922"/>
            <a:ext cx="8282624" cy="4528412"/>
          </a:xfrm>
        </p:spPr>
        <p:txBody>
          <a:bodyPr/>
          <a:lstStyle/>
          <a:p>
            <a:endParaRPr lang="de-DE" altLang="de-DE" sz="1800" dirty="0" smtClean="0"/>
          </a:p>
          <a:p>
            <a:pPr marL="0" indent="0">
              <a:buNone/>
            </a:pPr>
            <a:endParaRPr lang="de-DE" altLang="de-DE" sz="1800" dirty="0" smtClean="0"/>
          </a:p>
          <a:p>
            <a:pPr marL="0" indent="0" algn="ctr">
              <a:buNone/>
            </a:pPr>
            <a:r>
              <a:rPr lang="de-DE" altLang="de-DE" sz="1800" b="1" dirty="0" smtClean="0">
                <a:solidFill>
                  <a:srgbClr val="FF0000"/>
                </a:solidFill>
              </a:rPr>
              <a:t>§ </a:t>
            </a:r>
            <a:r>
              <a:rPr lang="de-DE" altLang="de-DE" sz="1800" b="1" dirty="0">
                <a:solidFill>
                  <a:srgbClr val="FF0000"/>
                </a:solidFill>
              </a:rPr>
              <a:t>6 Absatz 1 ArbZG </a:t>
            </a:r>
            <a:endParaRPr lang="de-DE" altLang="de-DE" sz="1800" b="1" dirty="0" smtClean="0">
              <a:solidFill>
                <a:srgbClr val="FF0000"/>
              </a:solidFill>
            </a:endParaRPr>
          </a:p>
          <a:p>
            <a:pPr marL="0" indent="0" algn="ctr">
              <a:buNone/>
            </a:pPr>
            <a:endParaRPr lang="de-DE" altLang="de-DE" sz="1800" b="1" dirty="0"/>
          </a:p>
          <a:p>
            <a:pPr marL="0" indent="0" algn="ctr">
              <a:buNone/>
            </a:pPr>
            <a:r>
              <a:rPr lang="de-DE" altLang="de-DE" sz="1800" b="1" dirty="0" smtClean="0"/>
              <a:t>„Die </a:t>
            </a:r>
            <a:r>
              <a:rPr lang="de-DE" altLang="de-DE" sz="1800" b="1" dirty="0"/>
              <a:t>Gestaltung von Nacht- und Schichtarbeit </a:t>
            </a:r>
            <a:r>
              <a:rPr lang="de-DE" altLang="de-DE" sz="1800" b="1" dirty="0" smtClean="0"/>
              <a:t> hat nach </a:t>
            </a:r>
            <a:r>
              <a:rPr lang="de-DE" altLang="de-DE" sz="1800" b="1" dirty="0"/>
              <a:t>arbeitswissenschaftlichen Erkenntnissen über die menschengerechte Gestaltung der Arbeit </a:t>
            </a:r>
            <a:r>
              <a:rPr lang="de-DE" altLang="de-DE" sz="1800" b="1" dirty="0" smtClean="0"/>
              <a:t>zu erfolgen.“ </a:t>
            </a:r>
            <a:endParaRPr lang="de-DE" altLang="de-DE" sz="1800" b="1" dirty="0"/>
          </a:p>
        </p:txBody>
      </p:sp>
      <p:sp>
        <p:nvSpPr>
          <p:cNvPr id="6" name="Foliennummernplatzhalter 5"/>
          <p:cNvSpPr>
            <a:spLocks noGrp="1"/>
          </p:cNvSpPr>
          <p:nvPr>
            <p:ph type="sldNum" sz="quarter" idx="10"/>
          </p:nvPr>
        </p:nvSpPr>
        <p:spPr/>
        <p:txBody>
          <a:bodyPr/>
          <a:lstStyle/>
          <a:p>
            <a:pPr>
              <a:defRPr/>
            </a:pPr>
            <a:fld id="{2586B5D8-4759-40E7-92B3-801A9AAAC8D2}" type="slidenum">
              <a:rPr lang="de-DE">
                <a:solidFill>
                  <a:srgbClr val="000000">
                    <a:tint val="75000"/>
                  </a:srgbClr>
                </a:solidFill>
              </a:rPr>
              <a:pPr>
                <a:defRPr/>
              </a:pPr>
              <a:t>12</a:t>
            </a:fld>
            <a:endParaRPr lang="de-DE" dirty="0">
              <a:solidFill>
                <a:srgbClr val="000000">
                  <a:tint val="75000"/>
                </a:srgbClr>
              </a:solidFill>
            </a:endParaRPr>
          </a:p>
        </p:txBody>
      </p:sp>
      <p:sp>
        <p:nvSpPr>
          <p:cNvPr id="5" name="Textfeld 4"/>
          <p:cNvSpPr txBox="1"/>
          <p:nvPr/>
        </p:nvSpPr>
        <p:spPr>
          <a:xfrm>
            <a:off x="536028" y="673774"/>
            <a:ext cx="2017985" cy="369332"/>
          </a:xfrm>
          <a:prstGeom prst="rect">
            <a:avLst/>
          </a:prstGeom>
          <a:noFill/>
        </p:spPr>
        <p:txBody>
          <a:bodyPr wrap="square" rtlCol="0">
            <a:spAutoFit/>
          </a:bodyPr>
          <a:lstStyle/>
          <a:p>
            <a:r>
              <a:rPr lang="de-DE" sz="1800" b="1" dirty="0" smtClean="0">
                <a:solidFill>
                  <a:srgbClr val="0070C0"/>
                </a:solidFill>
                <a:latin typeface="+mj-lt"/>
              </a:rPr>
              <a:t>Arbeitszeitrecht</a:t>
            </a:r>
            <a:endParaRPr lang="de-DE" sz="1800" b="1" dirty="0">
              <a:solidFill>
                <a:srgbClr val="0070C0"/>
              </a:solidFill>
              <a:latin typeface="+mj-lt"/>
            </a:endParaRPr>
          </a:p>
        </p:txBody>
      </p:sp>
    </p:spTree>
    <p:extLst>
      <p:ext uri="{BB962C8B-B14F-4D97-AF65-F5344CB8AC3E}">
        <p14:creationId xmlns:p14="http://schemas.microsoft.com/office/powerpoint/2010/main" val="12173008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body" idx="4294967295"/>
          </p:nvPr>
        </p:nvSpPr>
        <p:spPr>
          <a:xfrm>
            <a:off x="466726" y="1992573"/>
            <a:ext cx="8281988" cy="4389178"/>
          </a:xfrm>
        </p:spPr>
        <p:txBody>
          <a:bodyPr/>
          <a:lstStyle/>
          <a:p>
            <a:pPr>
              <a:buFont typeface="Arial" panose="020B0604020202020204" pitchFamily="34" charset="0"/>
              <a:buNone/>
            </a:pPr>
            <a:r>
              <a:rPr lang="de-DE" altLang="de-DE" dirty="0" smtClean="0"/>
              <a:t>Was steht in der EU-RL 2003/88?</a:t>
            </a:r>
            <a:br>
              <a:rPr lang="de-DE" altLang="de-DE" dirty="0" smtClean="0"/>
            </a:br>
            <a:endParaRPr lang="de-DE" altLang="de-DE" dirty="0" smtClean="0"/>
          </a:p>
          <a:p>
            <a:r>
              <a:rPr lang="de-DE" altLang="de-DE" dirty="0" smtClean="0"/>
              <a:t>Tägliche zusammenhängende Mindestruhezeit 11/24h</a:t>
            </a:r>
          </a:p>
          <a:p>
            <a:r>
              <a:rPr lang="de-DE" altLang="de-DE" dirty="0" smtClean="0"/>
              <a:t>Nach spätestens 6h eine Ruhepause</a:t>
            </a:r>
          </a:p>
          <a:p>
            <a:r>
              <a:rPr lang="de-DE" altLang="de-DE" dirty="0" smtClean="0"/>
              <a:t>Wöchentliche Ruhepause von 24h (+11h)</a:t>
            </a:r>
          </a:p>
          <a:p>
            <a:r>
              <a:rPr lang="de-DE" altLang="de-DE" dirty="0" smtClean="0"/>
              <a:t>Max. Arbeitszeit pro Siebentageszeitraum ≤ 48h im Durchschnitt</a:t>
            </a:r>
          </a:p>
          <a:p>
            <a:r>
              <a:rPr lang="de-DE" altLang="de-DE" dirty="0" smtClean="0"/>
              <a:t>Nachtschicht: ≤ 8/24h im Durchschnitt, bei Gefahr/Anspannung etc. max. 8h</a:t>
            </a:r>
          </a:p>
          <a:p>
            <a:endParaRPr lang="de-DE" altLang="de-DE" dirty="0"/>
          </a:p>
          <a:p>
            <a:pPr marL="0" indent="0" algn="ctr">
              <a:buNone/>
            </a:pPr>
            <a:r>
              <a:rPr lang="de-DE" altLang="de-DE" b="1" dirty="0" smtClean="0">
                <a:solidFill>
                  <a:srgbClr val="FF0000"/>
                </a:solidFill>
              </a:rPr>
              <a:t>Bezugszeiträume / Abweichungen</a:t>
            </a:r>
          </a:p>
        </p:txBody>
      </p:sp>
      <p:pic>
        <p:nvPicPr>
          <p:cNvPr id="4505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98122" y="1450491"/>
            <a:ext cx="1642830" cy="1084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liennummernplatzhalter 5"/>
          <p:cNvSpPr>
            <a:spLocks noGrp="1"/>
          </p:cNvSpPr>
          <p:nvPr>
            <p:ph type="sldNum" sz="quarter" idx="10"/>
          </p:nvPr>
        </p:nvSpPr>
        <p:spPr/>
        <p:txBody>
          <a:bodyPr/>
          <a:lstStyle/>
          <a:p>
            <a:pPr>
              <a:defRPr/>
            </a:pPr>
            <a:fld id="{007D4E8A-1635-4D55-9FC7-4837264D15F9}" type="slidenum">
              <a:rPr lang="de-DE">
                <a:solidFill>
                  <a:srgbClr val="000000">
                    <a:tint val="75000"/>
                  </a:srgbClr>
                </a:solidFill>
              </a:rPr>
              <a:pPr>
                <a:defRPr/>
              </a:pPr>
              <a:t>13</a:t>
            </a:fld>
            <a:endParaRPr lang="de-DE" dirty="0">
              <a:solidFill>
                <a:srgbClr val="000000">
                  <a:tint val="75000"/>
                </a:srgbClr>
              </a:solidFill>
            </a:endParaRPr>
          </a:p>
        </p:txBody>
      </p:sp>
      <p:sp>
        <p:nvSpPr>
          <p:cNvPr id="5" name="Textfeld 4"/>
          <p:cNvSpPr txBox="1"/>
          <p:nvPr/>
        </p:nvSpPr>
        <p:spPr>
          <a:xfrm>
            <a:off x="536028" y="673774"/>
            <a:ext cx="2017985" cy="369332"/>
          </a:xfrm>
          <a:prstGeom prst="rect">
            <a:avLst/>
          </a:prstGeom>
          <a:noFill/>
        </p:spPr>
        <p:txBody>
          <a:bodyPr wrap="square" rtlCol="0">
            <a:spAutoFit/>
          </a:bodyPr>
          <a:lstStyle/>
          <a:p>
            <a:r>
              <a:rPr lang="de-DE" sz="1800" b="1" dirty="0" smtClean="0">
                <a:solidFill>
                  <a:srgbClr val="0070C0"/>
                </a:solidFill>
                <a:latin typeface="+mj-lt"/>
              </a:rPr>
              <a:t>Arbeitszeitrecht</a:t>
            </a:r>
            <a:endParaRPr lang="de-DE" sz="1800" b="1" dirty="0">
              <a:solidFill>
                <a:srgbClr val="0070C0"/>
              </a:solidFill>
              <a:latin typeface="+mj-lt"/>
            </a:endParaRPr>
          </a:p>
        </p:txBody>
      </p:sp>
    </p:spTree>
    <p:extLst>
      <p:ext uri="{BB962C8B-B14F-4D97-AF65-F5344CB8AC3E}">
        <p14:creationId xmlns:p14="http://schemas.microsoft.com/office/powerpoint/2010/main" val="12373517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7" name="Rectangle 3"/>
          <p:cNvSpPr>
            <a:spLocks noGrp="1" noChangeArrowheads="1"/>
          </p:cNvSpPr>
          <p:nvPr>
            <p:ph type="body" idx="4294967295"/>
          </p:nvPr>
        </p:nvSpPr>
        <p:spPr>
          <a:xfrm>
            <a:off x="741736" y="1638300"/>
            <a:ext cx="8282624" cy="4858034"/>
          </a:xfrm>
        </p:spPr>
        <p:txBody>
          <a:bodyPr/>
          <a:lstStyle/>
          <a:p>
            <a:pPr marL="0" indent="0">
              <a:buNone/>
            </a:pPr>
            <a:r>
              <a:rPr lang="de-DE" altLang="de-DE" sz="1800" b="1" dirty="0" smtClean="0">
                <a:solidFill>
                  <a:srgbClr val="0070C0"/>
                </a:solidFill>
              </a:rPr>
              <a:t>Fazit</a:t>
            </a:r>
          </a:p>
          <a:p>
            <a:r>
              <a:rPr lang="de-DE" altLang="de-DE" sz="1800" dirty="0" smtClean="0"/>
              <a:t>Das </a:t>
            </a:r>
            <a:r>
              <a:rPr lang="de-DE" altLang="de-DE" sz="1800" dirty="0"/>
              <a:t>EU-Recht ist unmittelbare Quelle für das nationale Arbeitsschutz- und Arbeitszeitrecht und legt verbindliche Mindeststandards fest</a:t>
            </a:r>
            <a:r>
              <a:rPr lang="de-DE" altLang="de-DE" sz="1800" dirty="0" smtClean="0"/>
              <a:t>.</a:t>
            </a:r>
          </a:p>
          <a:p>
            <a:endParaRPr lang="de-DE" altLang="de-DE" sz="1800" dirty="0"/>
          </a:p>
          <a:p>
            <a:r>
              <a:rPr lang="de-DE" altLang="de-DE" sz="1800" dirty="0"/>
              <a:t>Die  Arbeitszeitrichtlinie 2003/88/EG findet auch für die Polizei Anwendung. </a:t>
            </a:r>
            <a:endParaRPr lang="de-DE" altLang="de-DE" sz="1800" dirty="0" smtClean="0"/>
          </a:p>
          <a:p>
            <a:endParaRPr lang="de-DE" altLang="de-DE" sz="1800" dirty="0"/>
          </a:p>
          <a:p>
            <a:r>
              <a:rPr lang="de-DE" altLang="de-DE" sz="1800" dirty="0" smtClean="0"/>
              <a:t>Die </a:t>
            </a:r>
            <a:r>
              <a:rPr lang="de-DE" altLang="de-DE" sz="1800" dirty="0"/>
              <a:t>Arbeitsschutz-Rahmenrichtlinie findet keine Anwendung, soweit Besonderheiten bestimmter spezifischer Tätigkeiten bei der Polizei zwingend entgegenstehen. </a:t>
            </a:r>
            <a:endParaRPr lang="de-DE" altLang="de-DE" sz="1800" dirty="0" smtClean="0"/>
          </a:p>
          <a:p>
            <a:endParaRPr lang="de-DE" altLang="de-DE" sz="1800" dirty="0" smtClean="0"/>
          </a:p>
          <a:p>
            <a:pPr marL="0" indent="0" algn="ctr">
              <a:buNone/>
            </a:pPr>
            <a:r>
              <a:rPr lang="de-DE" altLang="de-DE" sz="1800" b="1" dirty="0" smtClean="0">
                <a:solidFill>
                  <a:srgbClr val="FF0000"/>
                </a:solidFill>
              </a:rPr>
              <a:t>Die Arbeitszeitrichtlinie wird dadurch nicht eingeschränkt!</a:t>
            </a:r>
          </a:p>
          <a:p>
            <a:pPr marL="0" indent="0" algn="ctr">
              <a:buNone/>
            </a:pPr>
            <a:endParaRPr lang="de-DE" altLang="de-DE" sz="1800" b="1" dirty="0" smtClean="0">
              <a:solidFill>
                <a:srgbClr val="FF0000"/>
              </a:solidFill>
            </a:endParaRPr>
          </a:p>
          <a:p>
            <a:r>
              <a:rPr lang="de-DE" altLang="de-DE" sz="1800" dirty="0"/>
              <a:t>Sowohl Arbeitgeber als auch Arbeitnehmer können bei der Auslegung des Arbeitszeitrechtes nicht von der Umsetzung der Schutzregelungen absehen.</a:t>
            </a:r>
          </a:p>
          <a:p>
            <a:endParaRPr lang="de-DE" sz="1800" dirty="0"/>
          </a:p>
          <a:p>
            <a:pPr marL="0" indent="0" algn="ctr">
              <a:buNone/>
            </a:pPr>
            <a:endParaRPr lang="de-DE" altLang="de-DE" sz="1800" b="1" dirty="0">
              <a:solidFill>
                <a:srgbClr val="FF0000"/>
              </a:solidFill>
            </a:endParaRPr>
          </a:p>
        </p:txBody>
      </p:sp>
      <p:sp>
        <p:nvSpPr>
          <p:cNvPr id="6" name="Foliennummernplatzhalter 5"/>
          <p:cNvSpPr>
            <a:spLocks noGrp="1"/>
          </p:cNvSpPr>
          <p:nvPr>
            <p:ph type="sldNum" sz="quarter" idx="10"/>
          </p:nvPr>
        </p:nvSpPr>
        <p:spPr/>
        <p:txBody>
          <a:bodyPr/>
          <a:lstStyle/>
          <a:p>
            <a:pPr>
              <a:defRPr/>
            </a:pPr>
            <a:fld id="{2586B5D8-4759-40E7-92B3-801A9AAAC8D2}" type="slidenum">
              <a:rPr lang="de-DE">
                <a:solidFill>
                  <a:srgbClr val="000000">
                    <a:tint val="75000"/>
                  </a:srgbClr>
                </a:solidFill>
              </a:rPr>
              <a:pPr>
                <a:defRPr/>
              </a:pPr>
              <a:t>14</a:t>
            </a:fld>
            <a:endParaRPr lang="de-DE" dirty="0">
              <a:solidFill>
                <a:srgbClr val="000000">
                  <a:tint val="75000"/>
                </a:srgbClr>
              </a:solidFill>
            </a:endParaRPr>
          </a:p>
        </p:txBody>
      </p:sp>
      <p:sp>
        <p:nvSpPr>
          <p:cNvPr id="5" name="Textfeld 4"/>
          <p:cNvSpPr txBox="1"/>
          <p:nvPr/>
        </p:nvSpPr>
        <p:spPr>
          <a:xfrm>
            <a:off x="536028" y="673774"/>
            <a:ext cx="2017985" cy="369332"/>
          </a:xfrm>
          <a:prstGeom prst="rect">
            <a:avLst/>
          </a:prstGeom>
          <a:noFill/>
        </p:spPr>
        <p:txBody>
          <a:bodyPr wrap="square" rtlCol="0">
            <a:spAutoFit/>
          </a:bodyPr>
          <a:lstStyle/>
          <a:p>
            <a:r>
              <a:rPr lang="de-DE" sz="1800" b="1" dirty="0" smtClean="0">
                <a:solidFill>
                  <a:srgbClr val="0070C0"/>
                </a:solidFill>
                <a:latin typeface="+mj-lt"/>
              </a:rPr>
              <a:t>Arbeitszeitrecht</a:t>
            </a:r>
            <a:endParaRPr lang="de-DE" sz="1800" b="1" dirty="0">
              <a:solidFill>
                <a:srgbClr val="0070C0"/>
              </a:solidFill>
              <a:latin typeface="+mj-lt"/>
            </a:endParaRPr>
          </a:p>
        </p:txBody>
      </p:sp>
    </p:spTree>
    <p:extLst>
      <p:ext uri="{BB962C8B-B14F-4D97-AF65-F5344CB8AC3E}">
        <p14:creationId xmlns:p14="http://schemas.microsoft.com/office/powerpoint/2010/main" val="11765569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body" idx="4294967295"/>
          </p:nvPr>
        </p:nvSpPr>
        <p:spPr>
          <a:xfrm>
            <a:off x="1033258" y="1592317"/>
            <a:ext cx="6982697" cy="4586291"/>
          </a:xfrm>
        </p:spPr>
        <p:txBody>
          <a:bodyPr/>
          <a:lstStyle/>
          <a:p>
            <a:pPr marL="0" indent="0">
              <a:buNone/>
            </a:pPr>
            <a:r>
              <a:rPr lang="de-DE" sz="1400" dirty="0"/>
              <a:t>Folgende arbeitszeitrechtlichen Parameter sollten nach Ansicht der Arbeitsgruppe als Rahmen eingehalten werden:</a:t>
            </a:r>
          </a:p>
          <a:p>
            <a:endParaRPr lang="de-DE" sz="1400" dirty="0"/>
          </a:p>
          <a:p>
            <a:pPr lvl="0"/>
            <a:r>
              <a:rPr lang="de-DE" sz="1400" b="1" dirty="0"/>
              <a:t>Regelungen der EU-Richtlinien sind bindendes Recht. Die Umsetzung sowie rechtliche Regelungen zu Abweichungen, Bezugszeiträume und Ausgleichs- / Schutzmaßnahmen sollte durch die AZVOPol und ergänzende Erlasse erfolgen. </a:t>
            </a:r>
            <a:endParaRPr lang="de-DE" sz="1400" b="1" dirty="0" smtClean="0"/>
          </a:p>
          <a:p>
            <a:pPr lvl="0"/>
            <a:endParaRPr lang="de-DE" sz="1400" dirty="0"/>
          </a:p>
          <a:p>
            <a:pPr lvl="0"/>
            <a:r>
              <a:rPr lang="de-DE" sz="1400" b="1" dirty="0"/>
              <a:t>Abweichungen von der verpflichtenden Regelung der täglichen Ruhezeit sollten durch die AZVOPol oder ergänzende Erlasse erfolgen</a:t>
            </a:r>
            <a:r>
              <a:rPr lang="de-DE" sz="1400" b="1" dirty="0" smtClean="0"/>
              <a:t>.</a:t>
            </a:r>
          </a:p>
          <a:p>
            <a:pPr marL="0" lvl="0" indent="0">
              <a:buNone/>
            </a:pPr>
            <a:endParaRPr lang="de-DE" sz="1400" dirty="0"/>
          </a:p>
          <a:p>
            <a:pPr lvl="0"/>
            <a:r>
              <a:rPr lang="de-DE" sz="1400" b="1" dirty="0"/>
              <a:t>Eine Regelung zu Ausnahmen von der täglichen Ruhepause für Organisationseinheiten, in denen zur Einsatzbewältigung eine kontinuierliche Verfügbarkeit erforderlich ist, sollte unter Normierung von Schutzmaßnahmen (Kombination von „Zeitgutschriften“ und „Behördlichen Gesundheitsmanagement“) durch die AZVOPol erfolgen</a:t>
            </a:r>
            <a:r>
              <a:rPr lang="de-DE" sz="1400" b="1" dirty="0" smtClean="0"/>
              <a:t>.</a:t>
            </a:r>
            <a:endParaRPr lang="de-DE" sz="1400" dirty="0"/>
          </a:p>
        </p:txBody>
      </p:sp>
      <p:sp>
        <p:nvSpPr>
          <p:cNvPr id="88067" name="Foliennummernplatzhalt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462">
                <a:solidFill>
                  <a:schemeClr val="tx1"/>
                </a:solidFill>
                <a:latin typeface="Arial" panose="020B0604020202020204" pitchFamily="34" charset="0"/>
                <a:ea typeface="MS PGothic" panose="020B0600070205080204" pitchFamily="34" charset="-128"/>
              </a:defRPr>
            </a:lvl1pPr>
            <a:lvl2pPr marL="452722" indent="-174124">
              <a:defRPr sz="1462">
                <a:solidFill>
                  <a:schemeClr val="tx1"/>
                </a:solidFill>
                <a:latin typeface="Arial" panose="020B0604020202020204" pitchFamily="34" charset="0"/>
                <a:ea typeface="MS PGothic" panose="020B0600070205080204" pitchFamily="34" charset="-128"/>
              </a:defRPr>
            </a:lvl2pPr>
            <a:lvl3pPr marL="696495" indent="-139299">
              <a:defRPr sz="1462">
                <a:solidFill>
                  <a:schemeClr val="tx1"/>
                </a:solidFill>
                <a:latin typeface="Arial" panose="020B0604020202020204" pitchFamily="34" charset="0"/>
                <a:ea typeface="MS PGothic" panose="020B0600070205080204" pitchFamily="34" charset="-128"/>
              </a:defRPr>
            </a:lvl3pPr>
            <a:lvl4pPr marL="975092" indent="-139299">
              <a:defRPr sz="1462">
                <a:solidFill>
                  <a:schemeClr val="tx1"/>
                </a:solidFill>
                <a:latin typeface="Arial" panose="020B0604020202020204" pitchFamily="34" charset="0"/>
                <a:ea typeface="MS PGothic" panose="020B0600070205080204" pitchFamily="34" charset="-128"/>
              </a:defRPr>
            </a:lvl4pPr>
            <a:lvl5pPr marL="1253690" indent="-139299">
              <a:defRPr sz="1462">
                <a:solidFill>
                  <a:schemeClr val="tx1"/>
                </a:solidFill>
                <a:latin typeface="Arial" panose="020B0604020202020204" pitchFamily="34" charset="0"/>
                <a:ea typeface="MS PGothic" panose="020B0600070205080204" pitchFamily="34" charset="-128"/>
              </a:defRPr>
            </a:lvl5pPr>
            <a:lvl6pPr marL="1532288"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6pPr>
            <a:lvl7pPr marL="1810885"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7pPr>
            <a:lvl8pPr marL="2089483"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8pPr>
            <a:lvl9pPr marL="2368081"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9pPr>
          </a:lstStyle>
          <a:p>
            <a:fld id="{23A71550-64B3-4041-8271-E88F155672F3}" type="slidenum">
              <a:rPr lang="de-DE" altLang="de-DE" sz="731">
                <a:solidFill>
                  <a:srgbClr val="898989"/>
                </a:solidFill>
              </a:rPr>
              <a:pPr/>
              <a:t>15</a:t>
            </a:fld>
            <a:endParaRPr lang="de-DE" altLang="de-DE" sz="731" dirty="0">
              <a:solidFill>
                <a:srgbClr val="898989"/>
              </a:solidFill>
            </a:endParaRPr>
          </a:p>
        </p:txBody>
      </p:sp>
      <p:sp>
        <p:nvSpPr>
          <p:cNvPr id="6" name="Textfeld 5"/>
          <p:cNvSpPr txBox="1"/>
          <p:nvPr/>
        </p:nvSpPr>
        <p:spPr>
          <a:xfrm>
            <a:off x="551793" y="673774"/>
            <a:ext cx="5502166" cy="369332"/>
          </a:xfrm>
          <a:prstGeom prst="rect">
            <a:avLst/>
          </a:prstGeom>
          <a:noFill/>
        </p:spPr>
        <p:txBody>
          <a:bodyPr wrap="square" rtlCol="0">
            <a:spAutoFit/>
          </a:bodyPr>
          <a:lstStyle/>
          <a:p>
            <a:r>
              <a:rPr lang="de-DE" sz="1800" b="1" dirty="0" smtClean="0">
                <a:solidFill>
                  <a:srgbClr val="0070C0"/>
                </a:solidFill>
                <a:latin typeface="+mj-lt"/>
              </a:rPr>
              <a:t>Empfehlungen</a:t>
            </a:r>
            <a:endParaRPr lang="de-DE" sz="1800" b="1" dirty="0">
              <a:solidFill>
                <a:srgbClr val="0070C0"/>
              </a:solidFill>
              <a:latin typeface="+mj-lt"/>
            </a:endParaRPr>
          </a:p>
        </p:txBody>
      </p:sp>
    </p:spTree>
    <p:extLst>
      <p:ext uri="{BB962C8B-B14F-4D97-AF65-F5344CB8AC3E}">
        <p14:creationId xmlns:p14="http://schemas.microsoft.com/office/powerpoint/2010/main" val="19897555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body" idx="4294967295"/>
          </p:nvPr>
        </p:nvSpPr>
        <p:spPr>
          <a:xfrm>
            <a:off x="1033258" y="1592317"/>
            <a:ext cx="6982697" cy="4586291"/>
          </a:xfrm>
        </p:spPr>
        <p:txBody>
          <a:bodyPr/>
          <a:lstStyle/>
          <a:p>
            <a:pPr marL="0" indent="0">
              <a:buNone/>
            </a:pPr>
            <a:r>
              <a:rPr lang="de-DE" sz="1400" dirty="0"/>
              <a:t>Folgende arbeitszeitrechtlichen Parameter sollten nach Ansicht der Arbeitsgruppe als Rahmen eingehalten werden:</a:t>
            </a:r>
          </a:p>
          <a:p>
            <a:endParaRPr lang="de-DE" sz="1400" dirty="0"/>
          </a:p>
          <a:p>
            <a:pPr lvl="0"/>
            <a:r>
              <a:rPr lang="de-DE" sz="1400" b="1" dirty="0" smtClean="0"/>
              <a:t>Dauer </a:t>
            </a:r>
            <a:r>
              <a:rPr lang="de-DE" sz="1400" b="1" dirty="0"/>
              <a:t>und Lage der wöchentlichen Ruhezeit sind verbindlich durch die AZVOPol zu regeln. </a:t>
            </a:r>
            <a:endParaRPr lang="de-DE" sz="1400" b="1" dirty="0" smtClean="0"/>
          </a:p>
          <a:p>
            <a:pPr marL="0" lvl="0" indent="0">
              <a:buNone/>
            </a:pPr>
            <a:endParaRPr lang="de-DE" sz="1400" dirty="0"/>
          </a:p>
          <a:p>
            <a:pPr lvl="0"/>
            <a:r>
              <a:rPr lang="de-DE" sz="1400" b="1" dirty="0"/>
              <a:t>Die vorgeplante Schichtlänge sollte durch die AZVOPol einheitlich auf acht Stunden festgelegt werden</a:t>
            </a:r>
            <a:r>
              <a:rPr lang="de-DE" sz="1400" b="1" dirty="0" smtClean="0"/>
              <a:t>.</a:t>
            </a:r>
          </a:p>
          <a:p>
            <a:pPr marL="0" lvl="0" indent="0">
              <a:buNone/>
            </a:pPr>
            <a:endParaRPr lang="de-DE" sz="1400" dirty="0"/>
          </a:p>
          <a:p>
            <a:r>
              <a:rPr lang="de-DE" sz="1400" b="1" dirty="0"/>
              <a:t>Ergänzende arbeitswissenschaftliche (-medizinische) Regelungen sollten durch Erlasse erfolgen. Vorgaben sollten zugunsten individueller Bedürfnisse der Polizeibehörden und der Beschäftigten, der Vereinbarkeit von Beruf und Familie und der Flexibilität des Dienstbetriebs auf wesentliche Aspekte beschränkt werden. </a:t>
            </a:r>
            <a:endParaRPr lang="de-DE" sz="1800" dirty="0">
              <a:latin typeface="+mj-lt"/>
            </a:endParaRPr>
          </a:p>
        </p:txBody>
      </p:sp>
      <p:sp>
        <p:nvSpPr>
          <p:cNvPr id="88067" name="Foliennummernplatzhalt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462">
                <a:solidFill>
                  <a:schemeClr val="tx1"/>
                </a:solidFill>
                <a:latin typeface="Arial" panose="020B0604020202020204" pitchFamily="34" charset="0"/>
                <a:ea typeface="MS PGothic" panose="020B0600070205080204" pitchFamily="34" charset="-128"/>
              </a:defRPr>
            </a:lvl1pPr>
            <a:lvl2pPr marL="452722" indent="-174124">
              <a:defRPr sz="1462">
                <a:solidFill>
                  <a:schemeClr val="tx1"/>
                </a:solidFill>
                <a:latin typeface="Arial" panose="020B0604020202020204" pitchFamily="34" charset="0"/>
                <a:ea typeface="MS PGothic" panose="020B0600070205080204" pitchFamily="34" charset="-128"/>
              </a:defRPr>
            </a:lvl2pPr>
            <a:lvl3pPr marL="696495" indent="-139299">
              <a:defRPr sz="1462">
                <a:solidFill>
                  <a:schemeClr val="tx1"/>
                </a:solidFill>
                <a:latin typeface="Arial" panose="020B0604020202020204" pitchFamily="34" charset="0"/>
                <a:ea typeface="MS PGothic" panose="020B0600070205080204" pitchFamily="34" charset="-128"/>
              </a:defRPr>
            </a:lvl3pPr>
            <a:lvl4pPr marL="975092" indent="-139299">
              <a:defRPr sz="1462">
                <a:solidFill>
                  <a:schemeClr val="tx1"/>
                </a:solidFill>
                <a:latin typeface="Arial" panose="020B0604020202020204" pitchFamily="34" charset="0"/>
                <a:ea typeface="MS PGothic" panose="020B0600070205080204" pitchFamily="34" charset="-128"/>
              </a:defRPr>
            </a:lvl4pPr>
            <a:lvl5pPr marL="1253690" indent="-139299">
              <a:defRPr sz="1462">
                <a:solidFill>
                  <a:schemeClr val="tx1"/>
                </a:solidFill>
                <a:latin typeface="Arial" panose="020B0604020202020204" pitchFamily="34" charset="0"/>
                <a:ea typeface="MS PGothic" panose="020B0600070205080204" pitchFamily="34" charset="-128"/>
              </a:defRPr>
            </a:lvl5pPr>
            <a:lvl6pPr marL="1532288"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6pPr>
            <a:lvl7pPr marL="1810885"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7pPr>
            <a:lvl8pPr marL="2089483"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8pPr>
            <a:lvl9pPr marL="2368081"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9pPr>
          </a:lstStyle>
          <a:p>
            <a:fld id="{23A71550-64B3-4041-8271-E88F155672F3}" type="slidenum">
              <a:rPr lang="de-DE" altLang="de-DE" sz="731">
                <a:solidFill>
                  <a:srgbClr val="898989"/>
                </a:solidFill>
              </a:rPr>
              <a:pPr/>
              <a:t>16</a:t>
            </a:fld>
            <a:endParaRPr lang="de-DE" altLang="de-DE" sz="731" dirty="0">
              <a:solidFill>
                <a:srgbClr val="898989"/>
              </a:solidFill>
            </a:endParaRPr>
          </a:p>
        </p:txBody>
      </p:sp>
      <p:sp>
        <p:nvSpPr>
          <p:cNvPr id="6" name="Textfeld 5"/>
          <p:cNvSpPr txBox="1"/>
          <p:nvPr/>
        </p:nvSpPr>
        <p:spPr>
          <a:xfrm>
            <a:off x="551793" y="673774"/>
            <a:ext cx="5502166" cy="369332"/>
          </a:xfrm>
          <a:prstGeom prst="rect">
            <a:avLst/>
          </a:prstGeom>
          <a:noFill/>
        </p:spPr>
        <p:txBody>
          <a:bodyPr wrap="square" rtlCol="0">
            <a:spAutoFit/>
          </a:bodyPr>
          <a:lstStyle/>
          <a:p>
            <a:r>
              <a:rPr lang="de-DE" sz="1800" b="1" dirty="0" smtClean="0">
                <a:solidFill>
                  <a:srgbClr val="0070C0"/>
                </a:solidFill>
                <a:latin typeface="+mj-lt"/>
              </a:rPr>
              <a:t>Empfehlungen</a:t>
            </a:r>
            <a:endParaRPr lang="de-DE" sz="1800" b="1" dirty="0">
              <a:solidFill>
                <a:srgbClr val="0070C0"/>
              </a:solidFill>
              <a:latin typeface="+mj-lt"/>
            </a:endParaRPr>
          </a:p>
        </p:txBody>
      </p:sp>
    </p:spTree>
    <p:extLst>
      <p:ext uri="{BB962C8B-B14F-4D97-AF65-F5344CB8AC3E}">
        <p14:creationId xmlns:p14="http://schemas.microsoft.com/office/powerpoint/2010/main" val="1189116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000" tIns="0" rIns="0" bIns="0" numCol="1" anchor="t" anchorCtr="0" compatLnSpc="1">
            <a:prstTxWarp prst="textNoShape">
              <a:avLst/>
            </a:prstTxWarp>
          </a:bodyPr>
          <a:lstStyle/>
          <a:p>
            <a:r>
              <a:rPr lang="de-DE" altLang="de-DE" sz="2000" dirty="0"/>
              <a:t>Ist-Stand </a:t>
            </a:r>
            <a:r>
              <a:rPr lang="de-DE" altLang="de-DE" sz="2000" dirty="0" smtClean="0"/>
              <a:t>Schichtdienstmodelle</a:t>
            </a:r>
            <a:r>
              <a:rPr lang="de-DE" altLang="de-DE" sz="2000" dirty="0"/>
              <a:t/>
            </a:r>
            <a:br>
              <a:rPr lang="de-DE" altLang="de-DE" sz="2000" dirty="0"/>
            </a:br>
            <a:endParaRPr lang="de-DE" altLang="de-DE" sz="2000" dirty="0"/>
          </a:p>
        </p:txBody>
      </p:sp>
      <p:sp>
        <p:nvSpPr>
          <p:cNvPr id="62467" name="Rectangle 3"/>
          <p:cNvSpPr>
            <a:spLocks noGrp="1" noChangeArrowheads="1"/>
          </p:cNvSpPr>
          <p:nvPr>
            <p:ph type="body" idx="4294967295"/>
          </p:nvPr>
        </p:nvSpPr>
        <p:spPr>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r>
              <a:rPr lang="de-DE" altLang="de-DE" sz="2000" dirty="0" smtClean="0"/>
              <a:t>Erhebung Schichtdienstmodelle 2012</a:t>
            </a:r>
          </a:p>
          <a:p>
            <a:r>
              <a:rPr lang="de-DE" altLang="de-DE" sz="2000" dirty="0" smtClean="0"/>
              <a:t>Erhebung Schichtdienstmodelle 2013</a:t>
            </a:r>
          </a:p>
          <a:p>
            <a:r>
              <a:rPr lang="de-DE" altLang="de-DE" sz="2000" dirty="0" smtClean="0"/>
              <a:t>Erhebung aus </a:t>
            </a:r>
            <a:r>
              <a:rPr lang="de-DE" altLang="de-DE" sz="2000" dirty="0"/>
              <a:t>anderen Ländern </a:t>
            </a:r>
          </a:p>
          <a:p>
            <a:pPr>
              <a:buNone/>
            </a:pPr>
            <a:r>
              <a:rPr lang="de-DE" altLang="de-DE" sz="2000" dirty="0" smtClean="0"/>
              <a:t>	(Baden-Württemberg, Niedersachsen)</a:t>
            </a:r>
          </a:p>
          <a:p>
            <a:r>
              <a:rPr lang="de-DE" altLang="de-DE" sz="2000" dirty="0" smtClean="0"/>
              <a:t>Erhebung aus anderen Staaten</a:t>
            </a:r>
          </a:p>
          <a:p>
            <a:pPr>
              <a:buNone/>
            </a:pPr>
            <a:r>
              <a:rPr lang="de-DE" altLang="de-DE" sz="2000" dirty="0" smtClean="0"/>
              <a:t>	(Niederlande, Österreich)</a:t>
            </a:r>
            <a:endParaRPr lang="de-DE" altLang="de-DE" sz="2000" dirty="0"/>
          </a:p>
          <a:p>
            <a:r>
              <a:rPr lang="de-DE" altLang="de-DE" sz="2000" dirty="0" smtClean="0"/>
              <a:t>Erhebung aus der freien Wirtschaft</a:t>
            </a:r>
          </a:p>
          <a:p>
            <a:pPr marL="0" indent="0">
              <a:buNone/>
            </a:pPr>
            <a:r>
              <a:rPr lang="de-DE" altLang="de-DE" sz="2000" dirty="0"/>
              <a:t> </a:t>
            </a:r>
            <a:r>
              <a:rPr lang="de-DE" altLang="de-DE" sz="2000" dirty="0" smtClean="0"/>
              <a:t>  (u.a. Bayer AG)</a:t>
            </a:r>
            <a:endParaRPr lang="de-DE" altLang="de-DE" sz="2000" dirty="0"/>
          </a:p>
          <a:p>
            <a:pPr marL="0" indent="0" algn="ctr">
              <a:buNone/>
            </a:pPr>
            <a:r>
              <a:rPr lang="de-DE" altLang="de-DE" sz="2000" b="1" dirty="0" smtClean="0">
                <a:solidFill>
                  <a:srgbClr val="FF0000"/>
                </a:solidFill>
              </a:rPr>
              <a:t>Es gibt kein Patenrezept für die optimale </a:t>
            </a:r>
          </a:p>
          <a:p>
            <a:pPr marL="0" indent="0" algn="ctr">
              <a:buNone/>
            </a:pPr>
            <a:r>
              <a:rPr lang="de-DE" altLang="de-DE" sz="2000" b="1" dirty="0" smtClean="0">
                <a:solidFill>
                  <a:srgbClr val="FF0000"/>
                </a:solidFill>
              </a:rPr>
              <a:t>Gestaltung eines Schichtdienstmodells</a:t>
            </a:r>
            <a:endParaRPr lang="de-DE" altLang="de-DE" sz="2000" b="1" dirty="0">
              <a:solidFill>
                <a:srgbClr val="FF0000"/>
              </a:solidFill>
            </a:endParaRPr>
          </a:p>
          <a:p>
            <a:pPr>
              <a:buNone/>
            </a:pPr>
            <a:endParaRPr lang="de-DE" altLang="de-DE" sz="2000" dirty="0"/>
          </a:p>
        </p:txBody>
      </p:sp>
      <p:sp>
        <p:nvSpPr>
          <p:cNvPr id="6" name="Foliennummernplatzhalter 5"/>
          <p:cNvSpPr>
            <a:spLocks noGrp="1"/>
          </p:cNvSpPr>
          <p:nvPr>
            <p:ph type="sldNum" sz="quarter" idx="10"/>
          </p:nvPr>
        </p:nvSpPr>
        <p:spPr/>
        <p:txBody>
          <a:bodyPr/>
          <a:lstStyle/>
          <a:p>
            <a:pPr>
              <a:defRPr/>
            </a:pPr>
            <a:fld id="{E6E6E731-E1CF-418B-9438-BD7026E29A6A}" type="slidenum">
              <a:rPr lang="de-DE">
                <a:solidFill>
                  <a:srgbClr val="000000">
                    <a:tint val="75000"/>
                  </a:srgbClr>
                </a:solidFill>
              </a:rPr>
              <a:pPr>
                <a:defRPr/>
              </a:pPr>
              <a:t>17</a:t>
            </a:fld>
            <a:endParaRPr lang="de-DE" dirty="0">
              <a:solidFill>
                <a:srgbClr val="000000">
                  <a:tint val="75000"/>
                </a:srgbClr>
              </a:solidFill>
            </a:endParaRPr>
          </a:p>
        </p:txBody>
      </p:sp>
      <p:sp>
        <p:nvSpPr>
          <p:cNvPr id="5" name="Textfeld 4"/>
          <p:cNvSpPr txBox="1"/>
          <p:nvPr/>
        </p:nvSpPr>
        <p:spPr>
          <a:xfrm>
            <a:off x="536027" y="673774"/>
            <a:ext cx="4792717" cy="369332"/>
          </a:xfrm>
          <a:prstGeom prst="rect">
            <a:avLst/>
          </a:prstGeom>
          <a:noFill/>
        </p:spPr>
        <p:txBody>
          <a:bodyPr wrap="square" rtlCol="0">
            <a:spAutoFit/>
          </a:bodyPr>
          <a:lstStyle/>
          <a:p>
            <a:r>
              <a:rPr lang="de-DE" sz="1800" b="1" dirty="0" smtClean="0">
                <a:solidFill>
                  <a:srgbClr val="0070C0"/>
                </a:solidFill>
                <a:latin typeface="+mj-lt"/>
              </a:rPr>
              <a:t>Erhebung von Schichtdienstmodellen</a:t>
            </a:r>
            <a:endParaRPr lang="de-DE" sz="1800" b="1" dirty="0">
              <a:solidFill>
                <a:srgbClr val="0070C0"/>
              </a:solidFill>
              <a:latin typeface="+mj-lt"/>
            </a:endParaRPr>
          </a:p>
        </p:txBody>
      </p:sp>
    </p:spTree>
    <p:extLst>
      <p:ext uri="{BB962C8B-B14F-4D97-AF65-F5344CB8AC3E}">
        <p14:creationId xmlns:p14="http://schemas.microsoft.com/office/powerpoint/2010/main" val="34926861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3"/>
          <p:cNvSpPr>
            <a:spLocks noGrp="1" noChangeArrowheads="1"/>
          </p:cNvSpPr>
          <p:nvPr>
            <p:ph type="body" idx="4294967295"/>
          </p:nvPr>
        </p:nvSpPr>
        <p:spPr>
          <a:xfrm>
            <a:off x="758827" y="1608084"/>
            <a:ext cx="7154579" cy="4647438"/>
          </a:xfrm>
        </p:spPr>
        <p:txBody>
          <a:bodyPr/>
          <a:lstStyle/>
          <a:p>
            <a:pPr marL="0" indent="0">
              <a:buNone/>
            </a:pPr>
            <a:endParaRPr lang="de-DE" altLang="de-DE" sz="1800" dirty="0" smtClean="0"/>
          </a:p>
          <a:p>
            <a:pPr marL="0" indent="0">
              <a:buNone/>
            </a:pPr>
            <a:endParaRPr lang="de-DE" altLang="de-DE" sz="1800" dirty="0"/>
          </a:p>
          <a:p>
            <a:pPr marL="0" indent="0">
              <a:buNone/>
            </a:pPr>
            <a:endParaRPr lang="de-DE" altLang="de-DE" sz="1800" dirty="0" smtClean="0"/>
          </a:p>
          <a:p>
            <a:pPr marL="0" indent="0" algn="ctr">
              <a:buNone/>
            </a:pPr>
            <a:r>
              <a:rPr lang="de-DE" altLang="de-DE" sz="2400" b="1" dirty="0" smtClean="0">
                <a:solidFill>
                  <a:srgbClr val="FF0000"/>
                </a:solidFill>
              </a:rPr>
              <a:t>Führung und Organisation nehmen wesentlichen </a:t>
            </a:r>
            <a:r>
              <a:rPr lang="de-DE" altLang="de-DE" sz="2400" b="1" dirty="0">
                <a:solidFill>
                  <a:srgbClr val="FF0000"/>
                </a:solidFill>
              </a:rPr>
              <a:t>E</a:t>
            </a:r>
            <a:r>
              <a:rPr lang="de-DE" altLang="de-DE" sz="2400" b="1" dirty="0" smtClean="0">
                <a:solidFill>
                  <a:srgbClr val="FF0000"/>
                </a:solidFill>
              </a:rPr>
              <a:t>influss auf die Leistungsentstehung und Arbeitszufriedenheit sowie Gesundheit der Beschäftigten.</a:t>
            </a:r>
          </a:p>
        </p:txBody>
      </p:sp>
      <p:sp>
        <p:nvSpPr>
          <p:cNvPr id="6" name="Foliennummernplatzhalter 5"/>
          <p:cNvSpPr>
            <a:spLocks noGrp="1"/>
          </p:cNvSpPr>
          <p:nvPr>
            <p:ph type="sldNum" sz="quarter" idx="10"/>
          </p:nvPr>
        </p:nvSpPr>
        <p:spPr/>
        <p:txBody>
          <a:bodyPr/>
          <a:lstStyle/>
          <a:p>
            <a:pPr>
              <a:defRPr/>
            </a:pPr>
            <a:fld id="{9CC5641F-3B9D-4787-B16B-E5BEBA669B0E}" type="slidenum">
              <a:rPr lang="de-DE">
                <a:solidFill>
                  <a:srgbClr val="000000">
                    <a:tint val="75000"/>
                  </a:srgbClr>
                </a:solidFill>
              </a:rPr>
              <a:pPr>
                <a:defRPr/>
              </a:pPr>
              <a:t>18</a:t>
            </a:fld>
            <a:endParaRPr lang="de-DE" dirty="0">
              <a:solidFill>
                <a:srgbClr val="000000">
                  <a:tint val="75000"/>
                </a:srgbClr>
              </a:solidFill>
            </a:endParaRPr>
          </a:p>
        </p:txBody>
      </p:sp>
      <p:sp>
        <p:nvSpPr>
          <p:cNvPr id="7" name="Textfeld 6"/>
          <p:cNvSpPr txBox="1"/>
          <p:nvPr/>
        </p:nvSpPr>
        <p:spPr>
          <a:xfrm>
            <a:off x="551793" y="673774"/>
            <a:ext cx="5502166" cy="369332"/>
          </a:xfrm>
          <a:prstGeom prst="rect">
            <a:avLst/>
          </a:prstGeom>
          <a:noFill/>
        </p:spPr>
        <p:txBody>
          <a:bodyPr wrap="square" rtlCol="0">
            <a:spAutoFit/>
          </a:bodyPr>
          <a:lstStyle/>
          <a:p>
            <a:r>
              <a:rPr lang="de-DE" sz="1800" b="1" dirty="0" smtClean="0">
                <a:solidFill>
                  <a:srgbClr val="0070C0"/>
                </a:solidFill>
                <a:latin typeface="+mj-lt"/>
              </a:rPr>
              <a:t>Führung und Organisation des Wachdienstes</a:t>
            </a:r>
            <a:endParaRPr lang="de-DE" sz="1800" b="1" dirty="0">
              <a:solidFill>
                <a:srgbClr val="0070C0"/>
              </a:solidFill>
              <a:latin typeface="+mj-lt"/>
            </a:endParaRPr>
          </a:p>
        </p:txBody>
      </p:sp>
    </p:spTree>
    <p:extLst>
      <p:ext uri="{BB962C8B-B14F-4D97-AF65-F5344CB8AC3E}">
        <p14:creationId xmlns:p14="http://schemas.microsoft.com/office/powerpoint/2010/main" val="18356099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body" idx="4294967295"/>
          </p:nvPr>
        </p:nvSpPr>
        <p:spPr>
          <a:xfrm>
            <a:off x="1033258" y="1592317"/>
            <a:ext cx="6982697" cy="4586291"/>
          </a:xfrm>
        </p:spPr>
        <p:txBody>
          <a:bodyPr/>
          <a:lstStyle/>
          <a:p>
            <a:pPr marL="0" indent="0">
              <a:buNone/>
            </a:pPr>
            <a:r>
              <a:rPr lang="de-DE" sz="1800" dirty="0">
                <a:latin typeface="+mj-lt"/>
              </a:rPr>
              <a:t>Folgende grundsätzliche Aspekte sollten nach Ansicht der Arbeitsgruppe berücksichtigt werden:</a:t>
            </a:r>
          </a:p>
          <a:p>
            <a:pPr marL="0" indent="0">
              <a:buNone/>
            </a:pPr>
            <a:endParaRPr lang="de-DE" sz="1800" dirty="0">
              <a:latin typeface="+mj-lt"/>
            </a:endParaRPr>
          </a:p>
          <a:p>
            <a:pPr lvl="0"/>
            <a:r>
              <a:rPr lang="de-DE" sz="1800" b="1" dirty="0">
                <a:latin typeface="+mj-lt"/>
              </a:rPr>
              <a:t>Für die Gestaltung des Schichtdienstes sollten die Polizeibehörden verantwortlich bleiben. </a:t>
            </a:r>
          </a:p>
          <a:p>
            <a:pPr lvl="0"/>
            <a:r>
              <a:rPr lang="de-DE" sz="1800" b="1" dirty="0">
                <a:latin typeface="+mj-lt"/>
              </a:rPr>
              <a:t>Es ist aus Einsatzaspekten nicht zwingend erforderlich, in den Organisationseinheiten einer Kreispolizeibehörde ein einheitliches Schichtdienstmodell zu haben. Duale Lösungen bieten die Möglichkeit die Vorteile fester Dienstgruppenstrukturen zu nutzen, ohne die Vorteile kleiner überschaubarer Mitarbeiterpools aufzugeben.  </a:t>
            </a:r>
          </a:p>
          <a:p>
            <a:pPr marL="278598" lvl="1" indent="0">
              <a:buNone/>
              <a:defRPr/>
            </a:pPr>
            <a:endParaRPr lang="de-DE" sz="1600" b="1" dirty="0"/>
          </a:p>
        </p:txBody>
      </p:sp>
      <p:sp>
        <p:nvSpPr>
          <p:cNvPr id="88067" name="Foliennummernplatzhalt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462">
                <a:solidFill>
                  <a:schemeClr val="tx1"/>
                </a:solidFill>
                <a:latin typeface="Arial" panose="020B0604020202020204" pitchFamily="34" charset="0"/>
                <a:ea typeface="MS PGothic" panose="020B0600070205080204" pitchFamily="34" charset="-128"/>
              </a:defRPr>
            </a:lvl1pPr>
            <a:lvl2pPr marL="452722" indent="-174124">
              <a:defRPr sz="1462">
                <a:solidFill>
                  <a:schemeClr val="tx1"/>
                </a:solidFill>
                <a:latin typeface="Arial" panose="020B0604020202020204" pitchFamily="34" charset="0"/>
                <a:ea typeface="MS PGothic" panose="020B0600070205080204" pitchFamily="34" charset="-128"/>
              </a:defRPr>
            </a:lvl2pPr>
            <a:lvl3pPr marL="696495" indent="-139299">
              <a:defRPr sz="1462">
                <a:solidFill>
                  <a:schemeClr val="tx1"/>
                </a:solidFill>
                <a:latin typeface="Arial" panose="020B0604020202020204" pitchFamily="34" charset="0"/>
                <a:ea typeface="MS PGothic" panose="020B0600070205080204" pitchFamily="34" charset="-128"/>
              </a:defRPr>
            </a:lvl3pPr>
            <a:lvl4pPr marL="975092" indent="-139299">
              <a:defRPr sz="1462">
                <a:solidFill>
                  <a:schemeClr val="tx1"/>
                </a:solidFill>
                <a:latin typeface="Arial" panose="020B0604020202020204" pitchFamily="34" charset="0"/>
                <a:ea typeface="MS PGothic" panose="020B0600070205080204" pitchFamily="34" charset="-128"/>
              </a:defRPr>
            </a:lvl4pPr>
            <a:lvl5pPr marL="1253690" indent="-139299">
              <a:defRPr sz="1462">
                <a:solidFill>
                  <a:schemeClr val="tx1"/>
                </a:solidFill>
                <a:latin typeface="Arial" panose="020B0604020202020204" pitchFamily="34" charset="0"/>
                <a:ea typeface="MS PGothic" panose="020B0600070205080204" pitchFamily="34" charset="-128"/>
              </a:defRPr>
            </a:lvl5pPr>
            <a:lvl6pPr marL="1532288"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6pPr>
            <a:lvl7pPr marL="1810885"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7pPr>
            <a:lvl8pPr marL="2089483"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8pPr>
            <a:lvl9pPr marL="2368081"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9pPr>
          </a:lstStyle>
          <a:p>
            <a:fld id="{23A71550-64B3-4041-8271-E88F155672F3}" type="slidenum">
              <a:rPr lang="de-DE" altLang="de-DE" sz="731">
                <a:solidFill>
                  <a:srgbClr val="898989"/>
                </a:solidFill>
              </a:rPr>
              <a:pPr/>
              <a:t>19</a:t>
            </a:fld>
            <a:endParaRPr lang="de-DE" altLang="de-DE" sz="731" dirty="0">
              <a:solidFill>
                <a:srgbClr val="898989"/>
              </a:solidFill>
            </a:endParaRPr>
          </a:p>
        </p:txBody>
      </p:sp>
      <p:sp>
        <p:nvSpPr>
          <p:cNvPr id="6" name="Textfeld 5"/>
          <p:cNvSpPr txBox="1"/>
          <p:nvPr/>
        </p:nvSpPr>
        <p:spPr>
          <a:xfrm>
            <a:off x="551793" y="673774"/>
            <a:ext cx="5502166" cy="369332"/>
          </a:xfrm>
          <a:prstGeom prst="rect">
            <a:avLst/>
          </a:prstGeom>
          <a:noFill/>
        </p:spPr>
        <p:txBody>
          <a:bodyPr wrap="square" rtlCol="0">
            <a:spAutoFit/>
          </a:bodyPr>
          <a:lstStyle/>
          <a:p>
            <a:r>
              <a:rPr lang="de-DE" sz="1800" b="1" dirty="0" smtClean="0">
                <a:solidFill>
                  <a:srgbClr val="0070C0"/>
                </a:solidFill>
                <a:latin typeface="+mj-lt"/>
              </a:rPr>
              <a:t>Empfehlungen</a:t>
            </a:r>
            <a:endParaRPr lang="de-DE" sz="1800" b="1" dirty="0">
              <a:solidFill>
                <a:srgbClr val="0070C0"/>
              </a:solidFill>
              <a:latin typeface="+mj-lt"/>
            </a:endParaRPr>
          </a:p>
        </p:txBody>
      </p:sp>
    </p:spTree>
    <p:extLst>
      <p:ext uri="{BB962C8B-B14F-4D97-AF65-F5344CB8AC3E}">
        <p14:creationId xmlns:p14="http://schemas.microsoft.com/office/powerpoint/2010/main" val="28494875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a:lstStyle/>
          <a:p>
            <a:r>
              <a:rPr lang="de-DE" altLang="de-DE" sz="1800" dirty="0" smtClean="0"/>
              <a:t>Arbeitsgruppe Schichtdienstmanagement</a:t>
            </a:r>
          </a:p>
        </p:txBody>
      </p:sp>
      <p:sp>
        <p:nvSpPr>
          <p:cNvPr id="13315" name="Rectangle 3"/>
          <p:cNvSpPr>
            <a:spLocks noGrp="1" noChangeArrowheads="1"/>
          </p:cNvSpPr>
          <p:nvPr>
            <p:ph type="body" idx="4294967295"/>
          </p:nvPr>
        </p:nvSpPr>
        <p:spPr/>
        <p:txBody>
          <a:bodyPr/>
          <a:lstStyle/>
          <a:p>
            <a:r>
              <a:rPr lang="de-DE" altLang="de-DE" sz="1625" dirty="0"/>
              <a:t>eingerichtet mit Erlass v. 03.01.2013 – 41-60.01.10/403-42.02.03 –</a:t>
            </a:r>
          </a:p>
          <a:p>
            <a:pPr>
              <a:buFont typeface="Arial" panose="020B0604020202020204" pitchFamily="34" charset="0"/>
              <a:buNone/>
            </a:pPr>
            <a:r>
              <a:rPr lang="de-DE" altLang="de-DE" sz="1625" dirty="0"/>
              <a:t>	</a:t>
            </a:r>
          </a:p>
          <a:p>
            <a:pPr>
              <a:buFont typeface="Arial" panose="020B0604020202020204" pitchFamily="34" charset="0"/>
              <a:buNone/>
            </a:pPr>
            <a:r>
              <a:rPr lang="de-DE" altLang="de-DE" sz="1625" dirty="0"/>
              <a:t>	„Ich beabsichtige daher Parameter für Schichtdienstmodelle zu entwickeln, die sich insbesondere an arbeitszeitrechtlichen und arbeitsmedizinischen Notwendigkeiten orientieren. Diese Erfahrungen können in eine spätere Novellierung der AZVOPol einfließen.“</a:t>
            </a:r>
          </a:p>
          <a:p>
            <a:endParaRPr lang="de-DE" altLang="de-DE" sz="1625" dirty="0"/>
          </a:p>
          <a:p>
            <a:r>
              <a:rPr lang="de-DE" altLang="de-DE" sz="1625" dirty="0"/>
              <a:t>AG-Auftrag genehmigt mit Erlass vom 12.07.2013</a:t>
            </a:r>
          </a:p>
        </p:txBody>
      </p:sp>
      <p:sp>
        <p:nvSpPr>
          <p:cNvPr id="6" name="Foliennummernplatzhalter 5"/>
          <p:cNvSpPr>
            <a:spLocks noGrp="1"/>
          </p:cNvSpPr>
          <p:nvPr>
            <p:ph type="sldNum" sz="quarter" idx="10"/>
          </p:nvPr>
        </p:nvSpPr>
        <p:spPr/>
        <p:txBody>
          <a:bodyPr/>
          <a:lstStyle/>
          <a:p>
            <a:pPr>
              <a:defRPr/>
            </a:pPr>
            <a:fld id="{4DE636EE-D2C1-4B0D-BFF9-8AB28FC468B3}" type="slidenum">
              <a:rPr lang="de-DE">
                <a:solidFill>
                  <a:srgbClr val="000000">
                    <a:tint val="75000"/>
                  </a:srgbClr>
                </a:solidFill>
              </a:rPr>
              <a:pPr>
                <a:defRPr/>
              </a:pPr>
              <a:t>2</a:t>
            </a:fld>
            <a:endParaRPr lang="de-DE" dirty="0">
              <a:solidFill>
                <a:srgbClr val="000000">
                  <a:tint val="75000"/>
                </a:srgbClr>
              </a:solidFill>
            </a:endParaRPr>
          </a:p>
        </p:txBody>
      </p:sp>
      <p:sp>
        <p:nvSpPr>
          <p:cNvPr id="2" name="Textfeld 1"/>
          <p:cNvSpPr txBox="1"/>
          <p:nvPr/>
        </p:nvSpPr>
        <p:spPr>
          <a:xfrm>
            <a:off x="536028" y="673774"/>
            <a:ext cx="2017985" cy="369332"/>
          </a:xfrm>
          <a:prstGeom prst="rect">
            <a:avLst/>
          </a:prstGeom>
          <a:noFill/>
        </p:spPr>
        <p:txBody>
          <a:bodyPr wrap="square" rtlCol="0">
            <a:spAutoFit/>
          </a:bodyPr>
          <a:lstStyle/>
          <a:p>
            <a:r>
              <a:rPr lang="de-DE" sz="1800" b="1" dirty="0" smtClean="0">
                <a:solidFill>
                  <a:srgbClr val="0070C0"/>
                </a:solidFill>
                <a:latin typeface="+mj-lt"/>
              </a:rPr>
              <a:t>Arbeitsgruppe</a:t>
            </a:r>
            <a:endParaRPr lang="de-DE" sz="1800" b="1" dirty="0">
              <a:solidFill>
                <a:srgbClr val="0070C0"/>
              </a:solidFill>
              <a:latin typeface="+mj-lt"/>
            </a:endParaRPr>
          </a:p>
        </p:txBody>
      </p:sp>
    </p:spTree>
    <p:extLst>
      <p:ext uri="{BB962C8B-B14F-4D97-AF65-F5344CB8AC3E}">
        <p14:creationId xmlns:p14="http://schemas.microsoft.com/office/powerpoint/2010/main" val="9369956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body" idx="4294967295"/>
          </p:nvPr>
        </p:nvSpPr>
        <p:spPr>
          <a:xfrm>
            <a:off x="1033258" y="1592317"/>
            <a:ext cx="6982697" cy="4586291"/>
          </a:xfrm>
        </p:spPr>
        <p:txBody>
          <a:bodyPr/>
          <a:lstStyle/>
          <a:p>
            <a:pPr marL="0" indent="0">
              <a:buNone/>
            </a:pPr>
            <a:r>
              <a:rPr lang="de-DE" sz="1800" dirty="0"/>
              <a:t>Folgende Führungs- und Organisationsparameter sollten nach Ansicht der Arbeitsgruppe berücksichtigt werden:</a:t>
            </a:r>
          </a:p>
          <a:p>
            <a:pPr marL="0" indent="0">
              <a:buNone/>
            </a:pPr>
            <a:r>
              <a:rPr lang="de-DE" sz="1800" b="1" dirty="0"/>
              <a:t> </a:t>
            </a:r>
            <a:endParaRPr lang="de-DE" sz="1800" dirty="0"/>
          </a:p>
          <a:p>
            <a:pPr lvl="0"/>
            <a:r>
              <a:rPr lang="de-DE" sz="1800" b="1" dirty="0"/>
              <a:t>Der Wachdienst ist in Dienstgruppen mit klaren Befehls- und Unterstellungsverhältnissen zu organisieren. Die Anzahl der Dienstgruppenleiterinnen / Dienstgruppenleiter sollte der Anzahl der Dienstgruppen entsprechen, ergänzt um die erforderliche Anzahl von Führungskräften (WDF) ohne Personalverantwortung. </a:t>
            </a:r>
            <a:endParaRPr lang="de-DE" sz="1800" b="1" dirty="0" smtClean="0"/>
          </a:p>
          <a:p>
            <a:pPr marL="0" lvl="0" indent="0">
              <a:buNone/>
            </a:pPr>
            <a:endParaRPr lang="de-DE" sz="1800" dirty="0"/>
          </a:p>
          <a:p>
            <a:pPr lvl="0"/>
            <a:r>
              <a:rPr lang="de-DE" sz="1800" b="1" dirty="0"/>
              <a:t>In Organisationseinheiten mit bis zu ca. 30 Beschäftigten können auch Mitarbeiterpools eingerichtet werden. Über Ausnahmen hinsichtlich der Gruppengröße sollte das MIK NRW entscheiden</a:t>
            </a:r>
            <a:r>
              <a:rPr lang="de-DE" sz="1800" b="1" dirty="0" smtClean="0"/>
              <a:t>.</a:t>
            </a:r>
            <a:endParaRPr lang="de-DE" sz="1800" dirty="0"/>
          </a:p>
        </p:txBody>
      </p:sp>
      <p:sp>
        <p:nvSpPr>
          <p:cNvPr id="88067" name="Foliennummernplatzhalt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462">
                <a:solidFill>
                  <a:schemeClr val="tx1"/>
                </a:solidFill>
                <a:latin typeface="Arial" panose="020B0604020202020204" pitchFamily="34" charset="0"/>
                <a:ea typeface="MS PGothic" panose="020B0600070205080204" pitchFamily="34" charset="-128"/>
              </a:defRPr>
            </a:lvl1pPr>
            <a:lvl2pPr marL="452722" indent="-174124">
              <a:defRPr sz="1462">
                <a:solidFill>
                  <a:schemeClr val="tx1"/>
                </a:solidFill>
                <a:latin typeface="Arial" panose="020B0604020202020204" pitchFamily="34" charset="0"/>
                <a:ea typeface="MS PGothic" panose="020B0600070205080204" pitchFamily="34" charset="-128"/>
              </a:defRPr>
            </a:lvl2pPr>
            <a:lvl3pPr marL="696495" indent="-139299">
              <a:defRPr sz="1462">
                <a:solidFill>
                  <a:schemeClr val="tx1"/>
                </a:solidFill>
                <a:latin typeface="Arial" panose="020B0604020202020204" pitchFamily="34" charset="0"/>
                <a:ea typeface="MS PGothic" panose="020B0600070205080204" pitchFamily="34" charset="-128"/>
              </a:defRPr>
            </a:lvl3pPr>
            <a:lvl4pPr marL="975092" indent="-139299">
              <a:defRPr sz="1462">
                <a:solidFill>
                  <a:schemeClr val="tx1"/>
                </a:solidFill>
                <a:latin typeface="Arial" panose="020B0604020202020204" pitchFamily="34" charset="0"/>
                <a:ea typeface="MS PGothic" panose="020B0600070205080204" pitchFamily="34" charset="-128"/>
              </a:defRPr>
            </a:lvl4pPr>
            <a:lvl5pPr marL="1253690" indent="-139299">
              <a:defRPr sz="1462">
                <a:solidFill>
                  <a:schemeClr val="tx1"/>
                </a:solidFill>
                <a:latin typeface="Arial" panose="020B0604020202020204" pitchFamily="34" charset="0"/>
                <a:ea typeface="MS PGothic" panose="020B0600070205080204" pitchFamily="34" charset="-128"/>
              </a:defRPr>
            </a:lvl5pPr>
            <a:lvl6pPr marL="1532288"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6pPr>
            <a:lvl7pPr marL="1810885"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7pPr>
            <a:lvl8pPr marL="2089483"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8pPr>
            <a:lvl9pPr marL="2368081"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9pPr>
          </a:lstStyle>
          <a:p>
            <a:fld id="{23A71550-64B3-4041-8271-E88F155672F3}" type="slidenum">
              <a:rPr lang="de-DE" altLang="de-DE" sz="731">
                <a:solidFill>
                  <a:srgbClr val="898989"/>
                </a:solidFill>
              </a:rPr>
              <a:pPr/>
              <a:t>20</a:t>
            </a:fld>
            <a:endParaRPr lang="de-DE" altLang="de-DE" sz="731" dirty="0">
              <a:solidFill>
                <a:srgbClr val="898989"/>
              </a:solidFill>
            </a:endParaRPr>
          </a:p>
        </p:txBody>
      </p:sp>
      <p:sp>
        <p:nvSpPr>
          <p:cNvPr id="6" name="Textfeld 5"/>
          <p:cNvSpPr txBox="1"/>
          <p:nvPr/>
        </p:nvSpPr>
        <p:spPr>
          <a:xfrm>
            <a:off x="551793" y="673774"/>
            <a:ext cx="5502166" cy="369332"/>
          </a:xfrm>
          <a:prstGeom prst="rect">
            <a:avLst/>
          </a:prstGeom>
          <a:noFill/>
        </p:spPr>
        <p:txBody>
          <a:bodyPr wrap="square" rtlCol="0">
            <a:spAutoFit/>
          </a:bodyPr>
          <a:lstStyle/>
          <a:p>
            <a:r>
              <a:rPr lang="de-DE" sz="1800" b="1" dirty="0" smtClean="0">
                <a:solidFill>
                  <a:srgbClr val="0070C0"/>
                </a:solidFill>
                <a:latin typeface="+mj-lt"/>
              </a:rPr>
              <a:t>Empfehlungen</a:t>
            </a:r>
            <a:endParaRPr lang="de-DE" sz="1800" b="1" dirty="0">
              <a:solidFill>
                <a:srgbClr val="0070C0"/>
              </a:solidFill>
              <a:latin typeface="+mj-lt"/>
            </a:endParaRPr>
          </a:p>
        </p:txBody>
      </p:sp>
    </p:spTree>
    <p:extLst>
      <p:ext uri="{BB962C8B-B14F-4D97-AF65-F5344CB8AC3E}">
        <p14:creationId xmlns:p14="http://schemas.microsoft.com/office/powerpoint/2010/main" val="42545883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body" idx="4294967295"/>
          </p:nvPr>
        </p:nvSpPr>
        <p:spPr>
          <a:xfrm>
            <a:off x="1033258" y="1592317"/>
            <a:ext cx="6982697" cy="4586291"/>
          </a:xfrm>
        </p:spPr>
        <p:txBody>
          <a:bodyPr/>
          <a:lstStyle/>
          <a:p>
            <a:pPr marL="0" indent="0">
              <a:buNone/>
            </a:pPr>
            <a:r>
              <a:rPr lang="de-DE" sz="1800" dirty="0"/>
              <a:t>Folgende Führungs- und Organisationsparameter sollten nach Ansicht der Arbeitsgruppe berücksichtigt werden:</a:t>
            </a:r>
          </a:p>
          <a:p>
            <a:pPr marL="0" indent="0">
              <a:buNone/>
            </a:pPr>
            <a:r>
              <a:rPr lang="de-DE" sz="1800" b="1" dirty="0"/>
              <a:t> </a:t>
            </a:r>
            <a:endParaRPr lang="de-DE" sz="1800" dirty="0"/>
          </a:p>
          <a:p>
            <a:pPr lvl="0"/>
            <a:r>
              <a:rPr lang="de-DE" sz="1800" b="1" dirty="0" smtClean="0"/>
              <a:t>Für </a:t>
            </a:r>
            <a:r>
              <a:rPr lang="de-DE" sz="1800" b="1" dirty="0"/>
              <a:t>das Funktionieren eines Schichtdienstmodells ist eine sachgerechte Personalausstattung erforderlich. Die Erstellung von Funktionsbesetzungsplänen und die Ermittlung der Personalzuweisung an den Wachdienst sollten nach einheitlich vorzugebenden Standards und unter Beratung des LZPD NRW erfolgen. Die unterjährige Personalbestandsverringerung sollte in Höhe von 15 % des Funktionsbesetzungsplanes bei der Personalzuweisung berücksichtigt werden. </a:t>
            </a:r>
            <a:endParaRPr lang="de-DE" sz="1800" dirty="0"/>
          </a:p>
          <a:p>
            <a:pPr lvl="0"/>
            <a:r>
              <a:rPr lang="de-DE" sz="1800" b="1" dirty="0"/>
              <a:t>Umsetzungen und Versetzungen sollten zeitlich mit den Nachersatzterminen zum 01.09. eines jeden Jahres synchronisiert werden. </a:t>
            </a:r>
            <a:endParaRPr lang="de-DE" sz="1800" dirty="0"/>
          </a:p>
        </p:txBody>
      </p:sp>
      <p:sp>
        <p:nvSpPr>
          <p:cNvPr id="88067" name="Foliennummernplatzhalt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462">
                <a:solidFill>
                  <a:schemeClr val="tx1"/>
                </a:solidFill>
                <a:latin typeface="Arial" panose="020B0604020202020204" pitchFamily="34" charset="0"/>
                <a:ea typeface="MS PGothic" panose="020B0600070205080204" pitchFamily="34" charset="-128"/>
              </a:defRPr>
            </a:lvl1pPr>
            <a:lvl2pPr marL="452722" indent="-174124">
              <a:defRPr sz="1462">
                <a:solidFill>
                  <a:schemeClr val="tx1"/>
                </a:solidFill>
                <a:latin typeface="Arial" panose="020B0604020202020204" pitchFamily="34" charset="0"/>
                <a:ea typeface="MS PGothic" panose="020B0600070205080204" pitchFamily="34" charset="-128"/>
              </a:defRPr>
            </a:lvl2pPr>
            <a:lvl3pPr marL="696495" indent="-139299">
              <a:defRPr sz="1462">
                <a:solidFill>
                  <a:schemeClr val="tx1"/>
                </a:solidFill>
                <a:latin typeface="Arial" panose="020B0604020202020204" pitchFamily="34" charset="0"/>
                <a:ea typeface="MS PGothic" panose="020B0600070205080204" pitchFamily="34" charset="-128"/>
              </a:defRPr>
            </a:lvl3pPr>
            <a:lvl4pPr marL="975092" indent="-139299">
              <a:defRPr sz="1462">
                <a:solidFill>
                  <a:schemeClr val="tx1"/>
                </a:solidFill>
                <a:latin typeface="Arial" panose="020B0604020202020204" pitchFamily="34" charset="0"/>
                <a:ea typeface="MS PGothic" panose="020B0600070205080204" pitchFamily="34" charset="-128"/>
              </a:defRPr>
            </a:lvl4pPr>
            <a:lvl5pPr marL="1253690" indent="-139299">
              <a:defRPr sz="1462">
                <a:solidFill>
                  <a:schemeClr val="tx1"/>
                </a:solidFill>
                <a:latin typeface="Arial" panose="020B0604020202020204" pitchFamily="34" charset="0"/>
                <a:ea typeface="MS PGothic" panose="020B0600070205080204" pitchFamily="34" charset="-128"/>
              </a:defRPr>
            </a:lvl5pPr>
            <a:lvl6pPr marL="1532288"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6pPr>
            <a:lvl7pPr marL="1810885"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7pPr>
            <a:lvl8pPr marL="2089483"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8pPr>
            <a:lvl9pPr marL="2368081"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9pPr>
          </a:lstStyle>
          <a:p>
            <a:fld id="{23A71550-64B3-4041-8271-E88F155672F3}" type="slidenum">
              <a:rPr lang="de-DE" altLang="de-DE" sz="731">
                <a:solidFill>
                  <a:srgbClr val="898989"/>
                </a:solidFill>
              </a:rPr>
              <a:pPr/>
              <a:t>21</a:t>
            </a:fld>
            <a:endParaRPr lang="de-DE" altLang="de-DE" sz="731" dirty="0">
              <a:solidFill>
                <a:srgbClr val="898989"/>
              </a:solidFill>
            </a:endParaRPr>
          </a:p>
        </p:txBody>
      </p:sp>
      <p:sp>
        <p:nvSpPr>
          <p:cNvPr id="6" name="Textfeld 5"/>
          <p:cNvSpPr txBox="1"/>
          <p:nvPr/>
        </p:nvSpPr>
        <p:spPr>
          <a:xfrm>
            <a:off x="551793" y="673774"/>
            <a:ext cx="5502166" cy="369332"/>
          </a:xfrm>
          <a:prstGeom prst="rect">
            <a:avLst/>
          </a:prstGeom>
          <a:noFill/>
        </p:spPr>
        <p:txBody>
          <a:bodyPr wrap="square" rtlCol="0">
            <a:spAutoFit/>
          </a:bodyPr>
          <a:lstStyle/>
          <a:p>
            <a:r>
              <a:rPr lang="de-DE" sz="1800" b="1" dirty="0" smtClean="0">
                <a:solidFill>
                  <a:srgbClr val="0070C0"/>
                </a:solidFill>
                <a:latin typeface="+mj-lt"/>
              </a:rPr>
              <a:t>Empfehlungen</a:t>
            </a:r>
            <a:endParaRPr lang="de-DE" sz="1800" b="1" dirty="0">
              <a:solidFill>
                <a:srgbClr val="0070C0"/>
              </a:solidFill>
              <a:latin typeface="+mj-lt"/>
            </a:endParaRPr>
          </a:p>
        </p:txBody>
      </p:sp>
    </p:spTree>
    <p:extLst>
      <p:ext uri="{BB962C8B-B14F-4D97-AF65-F5344CB8AC3E}">
        <p14:creationId xmlns:p14="http://schemas.microsoft.com/office/powerpoint/2010/main" val="12103628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body" idx="4294967295"/>
          </p:nvPr>
        </p:nvSpPr>
        <p:spPr>
          <a:xfrm>
            <a:off x="1033258" y="1450428"/>
            <a:ext cx="6982697" cy="5265681"/>
          </a:xfrm>
        </p:spPr>
        <p:txBody>
          <a:bodyPr/>
          <a:lstStyle/>
          <a:p>
            <a:pPr marL="0" indent="0">
              <a:buNone/>
            </a:pPr>
            <a:r>
              <a:rPr lang="de-DE" sz="1800" dirty="0"/>
              <a:t>Folgende Führungs- und Organisationsparameter sollten nach Ansicht der Arbeitsgruppe berücksichtigt werden:</a:t>
            </a:r>
          </a:p>
          <a:p>
            <a:r>
              <a:rPr lang="de-DE" sz="1800" b="1" dirty="0" smtClean="0"/>
              <a:t>Den </a:t>
            </a:r>
            <a:r>
              <a:rPr lang="de-DE" sz="1800" b="1" dirty="0"/>
              <a:t>Kreispolizeibehörden sollte im Rahmen der </a:t>
            </a:r>
            <a:r>
              <a:rPr lang="de-DE" sz="1800" b="1" dirty="0" smtClean="0"/>
              <a:t>bedarfs-gerechten </a:t>
            </a:r>
            <a:r>
              <a:rPr lang="de-DE" sz="1800" b="1" dirty="0"/>
              <a:t>Personalvorhaltung vorgegeben werden, dass die Funktionsbesetzungspläne sowohl </a:t>
            </a:r>
            <a:r>
              <a:rPr lang="de-DE" sz="1800" b="1" dirty="0" smtClean="0"/>
              <a:t>Grundbesetzung </a:t>
            </a:r>
            <a:r>
              <a:rPr lang="de-DE" sz="1800" b="1" dirty="0"/>
              <a:t>als auch Höchststärken festlegen.</a:t>
            </a:r>
            <a:endParaRPr lang="de-DE" sz="1800" dirty="0"/>
          </a:p>
          <a:p>
            <a:pPr lvl="0"/>
            <a:r>
              <a:rPr lang="de-DE" sz="1800" b="1" dirty="0"/>
              <a:t>Aus Fürsorgegesichtspunkten sollte für den Wachdienst ein landesweit einheitlicher, rollierender und verpflichtend einzuhaltender Verbindlichkeitszeitraum von mindestens sieben Tagen festgelegt werden.   </a:t>
            </a:r>
            <a:endParaRPr lang="de-DE" sz="1800" dirty="0"/>
          </a:p>
          <a:p>
            <a:pPr lvl="0"/>
            <a:r>
              <a:rPr lang="de-DE" sz="1800" b="1" dirty="0"/>
              <a:t>Aus organisatorischen Gründen sollte für </a:t>
            </a:r>
            <a:r>
              <a:rPr lang="de-DE" sz="1800" b="1" dirty="0" smtClean="0"/>
              <a:t>Teilzeitbeschäf-tigte </a:t>
            </a:r>
            <a:r>
              <a:rPr lang="de-DE" sz="1800" b="1" dirty="0"/>
              <a:t>eine Mindestwochenarbeitszeit von zwei Schichten und vollschichtiger Dienstverrichtung geprüft werden.  </a:t>
            </a:r>
            <a:endParaRPr lang="de-DE" sz="1800" dirty="0"/>
          </a:p>
          <a:p>
            <a:r>
              <a:rPr lang="de-DE" sz="1800" b="1" dirty="0"/>
              <a:t>Die Komplexität des Arbeitszeitrechtes und der </a:t>
            </a:r>
            <a:r>
              <a:rPr lang="de-DE" sz="1800" b="1" dirty="0" smtClean="0"/>
              <a:t>arbeits-medizinischen </a:t>
            </a:r>
            <a:r>
              <a:rPr lang="de-DE" sz="1800" b="1" dirty="0"/>
              <a:t>Empfehlungen erfordert eine Software-Unterstützung bei der Planung des Dienstes. Die Ergebnisse der Arbeitsgruppe sollten durch das LZPD NRW geprüft werden. </a:t>
            </a:r>
            <a:endParaRPr lang="de-DE" sz="1800" dirty="0">
              <a:latin typeface="+mj-lt"/>
            </a:endParaRPr>
          </a:p>
        </p:txBody>
      </p:sp>
      <p:sp>
        <p:nvSpPr>
          <p:cNvPr id="88067" name="Foliennummernplatzhalt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462">
                <a:solidFill>
                  <a:schemeClr val="tx1"/>
                </a:solidFill>
                <a:latin typeface="Arial" panose="020B0604020202020204" pitchFamily="34" charset="0"/>
                <a:ea typeface="MS PGothic" panose="020B0600070205080204" pitchFamily="34" charset="-128"/>
              </a:defRPr>
            </a:lvl1pPr>
            <a:lvl2pPr marL="452722" indent="-174124">
              <a:defRPr sz="1462">
                <a:solidFill>
                  <a:schemeClr val="tx1"/>
                </a:solidFill>
                <a:latin typeface="Arial" panose="020B0604020202020204" pitchFamily="34" charset="0"/>
                <a:ea typeface="MS PGothic" panose="020B0600070205080204" pitchFamily="34" charset="-128"/>
              </a:defRPr>
            </a:lvl2pPr>
            <a:lvl3pPr marL="696495" indent="-139299">
              <a:defRPr sz="1462">
                <a:solidFill>
                  <a:schemeClr val="tx1"/>
                </a:solidFill>
                <a:latin typeface="Arial" panose="020B0604020202020204" pitchFamily="34" charset="0"/>
                <a:ea typeface="MS PGothic" panose="020B0600070205080204" pitchFamily="34" charset="-128"/>
              </a:defRPr>
            </a:lvl3pPr>
            <a:lvl4pPr marL="975092" indent="-139299">
              <a:defRPr sz="1462">
                <a:solidFill>
                  <a:schemeClr val="tx1"/>
                </a:solidFill>
                <a:latin typeface="Arial" panose="020B0604020202020204" pitchFamily="34" charset="0"/>
                <a:ea typeface="MS PGothic" panose="020B0600070205080204" pitchFamily="34" charset="-128"/>
              </a:defRPr>
            </a:lvl4pPr>
            <a:lvl5pPr marL="1253690" indent="-139299">
              <a:defRPr sz="1462">
                <a:solidFill>
                  <a:schemeClr val="tx1"/>
                </a:solidFill>
                <a:latin typeface="Arial" panose="020B0604020202020204" pitchFamily="34" charset="0"/>
                <a:ea typeface="MS PGothic" panose="020B0600070205080204" pitchFamily="34" charset="-128"/>
              </a:defRPr>
            </a:lvl5pPr>
            <a:lvl6pPr marL="1532288"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6pPr>
            <a:lvl7pPr marL="1810885"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7pPr>
            <a:lvl8pPr marL="2089483"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8pPr>
            <a:lvl9pPr marL="2368081"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9pPr>
          </a:lstStyle>
          <a:p>
            <a:fld id="{23A71550-64B3-4041-8271-E88F155672F3}" type="slidenum">
              <a:rPr lang="de-DE" altLang="de-DE" sz="731">
                <a:solidFill>
                  <a:srgbClr val="898989"/>
                </a:solidFill>
              </a:rPr>
              <a:pPr/>
              <a:t>22</a:t>
            </a:fld>
            <a:endParaRPr lang="de-DE" altLang="de-DE" sz="731" dirty="0">
              <a:solidFill>
                <a:srgbClr val="898989"/>
              </a:solidFill>
            </a:endParaRPr>
          </a:p>
        </p:txBody>
      </p:sp>
      <p:sp>
        <p:nvSpPr>
          <p:cNvPr id="6" name="Textfeld 5"/>
          <p:cNvSpPr txBox="1"/>
          <p:nvPr/>
        </p:nvSpPr>
        <p:spPr>
          <a:xfrm>
            <a:off x="551793" y="673774"/>
            <a:ext cx="5502166" cy="369332"/>
          </a:xfrm>
          <a:prstGeom prst="rect">
            <a:avLst/>
          </a:prstGeom>
          <a:noFill/>
        </p:spPr>
        <p:txBody>
          <a:bodyPr wrap="square" rtlCol="0">
            <a:spAutoFit/>
          </a:bodyPr>
          <a:lstStyle/>
          <a:p>
            <a:r>
              <a:rPr lang="de-DE" sz="1800" b="1" dirty="0" smtClean="0">
                <a:solidFill>
                  <a:srgbClr val="0070C0"/>
                </a:solidFill>
                <a:latin typeface="+mj-lt"/>
              </a:rPr>
              <a:t>Empfehlungen</a:t>
            </a:r>
            <a:endParaRPr lang="de-DE" sz="1800" b="1" dirty="0">
              <a:solidFill>
                <a:srgbClr val="0070C0"/>
              </a:solidFill>
              <a:latin typeface="+mj-lt"/>
            </a:endParaRPr>
          </a:p>
        </p:txBody>
      </p:sp>
    </p:spTree>
    <p:extLst>
      <p:ext uri="{BB962C8B-B14F-4D97-AF65-F5344CB8AC3E}">
        <p14:creationId xmlns:p14="http://schemas.microsoft.com/office/powerpoint/2010/main" val="101643470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body" idx="4294967295"/>
          </p:nvPr>
        </p:nvSpPr>
        <p:spPr>
          <a:xfrm>
            <a:off x="1001727" y="1466194"/>
            <a:ext cx="6982697" cy="5265681"/>
          </a:xfrm>
        </p:spPr>
        <p:txBody>
          <a:bodyPr/>
          <a:lstStyle/>
          <a:p>
            <a:pPr marL="0" indent="0">
              <a:buNone/>
            </a:pPr>
            <a:r>
              <a:rPr lang="de-DE" sz="1800" dirty="0"/>
              <a:t>Folgende ergänzende Betrachtungen sollten nach Ansicht der Arbeitsgruppe erwogen werden:</a:t>
            </a:r>
          </a:p>
          <a:p>
            <a:pPr marL="0" indent="0">
              <a:buNone/>
            </a:pPr>
            <a:endParaRPr lang="de-DE" sz="1800" dirty="0"/>
          </a:p>
          <a:p>
            <a:pPr lvl="0"/>
            <a:r>
              <a:rPr lang="de-DE" sz="1800" b="1" dirty="0"/>
              <a:t>Die Arbeitsgruppe hat im vorliegenden Abschlussbericht arbeitszeitwissenschaftliche (-medizinische) Erkenntnisse sowie rechtliche Rahmenbedingungen zusammengeführt. Da die Erkenntnisse überwiegend auf Studien aus der „freien Wirtschaft“ beruhen, sollte zur Gewährleistung einer umfassenden Berücksichtigung vorhandener wissenschaftlicher Erkenntnisse das Ergebnis der Arbeitsgruppe durch ein wissenschaftliches Gutachten ergänzt werden. </a:t>
            </a:r>
            <a:endParaRPr lang="de-DE" sz="1800" dirty="0"/>
          </a:p>
          <a:p>
            <a:pPr lvl="0"/>
            <a:r>
              <a:rPr lang="de-DE" sz="1800" b="1" dirty="0"/>
              <a:t>Durch ein wissenschaftliches Gutachten sollten ebenfalls die durch die Arbeitsgruppe betrachteten wesentlichen rechtlichen, organisatorischen und führungstheoretischen Aspekte in Bezug auf den Mitarbeiterpool ergänzt und organisationspsychologische Grenzen von Mitarbeiterpools dargestellt werden. </a:t>
            </a:r>
            <a:endParaRPr lang="de-DE" sz="1800" dirty="0"/>
          </a:p>
        </p:txBody>
      </p:sp>
      <p:sp>
        <p:nvSpPr>
          <p:cNvPr id="88067" name="Foliennummernplatzhalt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462">
                <a:solidFill>
                  <a:schemeClr val="tx1"/>
                </a:solidFill>
                <a:latin typeface="Arial" panose="020B0604020202020204" pitchFamily="34" charset="0"/>
                <a:ea typeface="MS PGothic" panose="020B0600070205080204" pitchFamily="34" charset="-128"/>
              </a:defRPr>
            </a:lvl1pPr>
            <a:lvl2pPr marL="452722" indent="-174124">
              <a:defRPr sz="1462">
                <a:solidFill>
                  <a:schemeClr val="tx1"/>
                </a:solidFill>
                <a:latin typeface="Arial" panose="020B0604020202020204" pitchFamily="34" charset="0"/>
                <a:ea typeface="MS PGothic" panose="020B0600070205080204" pitchFamily="34" charset="-128"/>
              </a:defRPr>
            </a:lvl2pPr>
            <a:lvl3pPr marL="696495" indent="-139299">
              <a:defRPr sz="1462">
                <a:solidFill>
                  <a:schemeClr val="tx1"/>
                </a:solidFill>
                <a:latin typeface="Arial" panose="020B0604020202020204" pitchFamily="34" charset="0"/>
                <a:ea typeface="MS PGothic" panose="020B0600070205080204" pitchFamily="34" charset="-128"/>
              </a:defRPr>
            </a:lvl3pPr>
            <a:lvl4pPr marL="975092" indent="-139299">
              <a:defRPr sz="1462">
                <a:solidFill>
                  <a:schemeClr val="tx1"/>
                </a:solidFill>
                <a:latin typeface="Arial" panose="020B0604020202020204" pitchFamily="34" charset="0"/>
                <a:ea typeface="MS PGothic" panose="020B0600070205080204" pitchFamily="34" charset="-128"/>
              </a:defRPr>
            </a:lvl4pPr>
            <a:lvl5pPr marL="1253690" indent="-139299">
              <a:defRPr sz="1462">
                <a:solidFill>
                  <a:schemeClr val="tx1"/>
                </a:solidFill>
                <a:latin typeface="Arial" panose="020B0604020202020204" pitchFamily="34" charset="0"/>
                <a:ea typeface="MS PGothic" panose="020B0600070205080204" pitchFamily="34" charset="-128"/>
              </a:defRPr>
            </a:lvl5pPr>
            <a:lvl6pPr marL="1532288"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6pPr>
            <a:lvl7pPr marL="1810885"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7pPr>
            <a:lvl8pPr marL="2089483"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8pPr>
            <a:lvl9pPr marL="2368081"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9pPr>
          </a:lstStyle>
          <a:p>
            <a:fld id="{23A71550-64B3-4041-8271-E88F155672F3}" type="slidenum">
              <a:rPr lang="de-DE" altLang="de-DE" sz="731">
                <a:solidFill>
                  <a:srgbClr val="898989"/>
                </a:solidFill>
              </a:rPr>
              <a:pPr/>
              <a:t>23</a:t>
            </a:fld>
            <a:endParaRPr lang="de-DE" altLang="de-DE" sz="731" dirty="0">
              <a:solidFill>
                <a:srgbClr val="898989"/>
              </a:solidFill>
            </a:endParaRPr>
          </a:p>
        </p:txBody>
      </p:sp>
      <p:sp>
        <p:nvSpPr>
          <p:cNvPr id="6" name="Textfeld 5"/>
          <p:cNvSpPr txBox="1"/>
          <p:nvPr/>
        </p:nvSpPr>
        <p:spPr>
          <a:xfrm>
            <a:off x="551793" y="673774"/>
            <a:ext cx="5502166" cy="369332"/>
          </a:xfrm>
          <a:prstGeom prst="rect">
            <a:avLst/>
          </a:prstGeom>
          <a:noFill/>
        </p:spPr>
        <p:txBody>
          <a:bodyPr wrap="square" rtlCol="0">
            <a:spAutoFit/>
          </a:bodyPr>
          <a:lstStyle/>
          <a:p>
            <a:r>
              <a:rPr lang="de-DE" sz="1800" b="1" dirty="0" smtClean="0">
                <a:solidFill>
                  <a:srgbClr val="0070C0"/>
                </a:solidFill>
                <a:latin typeface="+mj-lt"/>
              </a:rPr>
              <a:t>Empfehlungen</a:t>
            </a:r>
            <a:endParaRPr lang="de-DE" sz="1800" b="1" dirty="0">
              <a:solidFill>
                <a:srgbClr val="0070C0"/>
              </a:solidFill>
              <a:latin typeface="+mj-lt"/>
            </a:endParaRPr>
          </a:p>
        </p:txBody>
      </p:sp>
    </p:spTree>
    <p:extLst>
      <p:ext uri="{BB962C8B-B14F-4D97-AF65-F5344CB8AC3E}">
        <p14:creationId xmlns:p14="http://schemas.microsoft.com/office/powerpoint/2010/main" val="229325460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3"/>
          <p:cNvSpPr>
            <a:spLocks noGrp="1" noChangeArrowheads="1"/>
          </p:cNvSpPr>
          <p:nvPr>
            <p:ph type="body" idx="4294967295"/>
          </p:nvPr>
        </p:nvSpPr>
        <p:spPr>
          <a:xfrm>
            <a:off x="1001727" y="1466194"/>
            <a:ext cx="6982697" cy="5265681"/>
          </a:xfrm>
        </p:spPr>
        <p:txBody>
          <a:bodyPr/>
          <a:lstStyle/>
          <a:p>
            <a:pPr marL="0" indent="0">
              <a:buNone/>
            </a:pPr>
            <a:r>
              <a:rPr lang="de-DE" sz="1800" dirty="0"/>
              <a:t>Folgende ergänzende Betrachtungen sollten nach Ansicht der Arbeitsgruppe erwogen werden:</a:t>
            </a:r>
          </a:p>
          <a:p>
            <a:pPr marL="0" indent="0">
              <a:buNone/>
            </a:pPr>
            <a:endParaRPr lang="de-DE" sz="1800" dirty="0"/>
          </a:p>
          <a:p>
            <a:pPr lvl="0"/>
            <a:r>
              <a:rPr lang="de-DE" sz="1800" b="1" dirty="0" smtClean="0"/>
              <a:t>Durch das Behördliche Gesundheitsmanagement sollten die sonstigen,  auf die Gesundheit von Schichtdienstleistenden Einfluss nehmenden Faktoren (z.B. Sport, Ernährung, Lichtgestaltung, persönliche Lebensweise, soziale Erfordernisse, Chronotyp und Alter sowie Führung) weitergehend betrachtet werden. Ergänzende Präventionsmaßnahmen sind zu implementieren.  </a:t>
            </a:r>
            <a:endParaRPr lang="de-DE" sz="1800" dirty="0" smtClean="0"/>
          </a:p>
          <a:p>
            <a:pPr marL="0" indent="0">
              <a:buNone/>
            </a:pPr>
            <a:endParaRPr lang="de-DE" sz="1800" dirty="0">
              <a:latin typeface="+mj-lt"/>
            </a:endParaRPr>
          </a:p>
        </p:txBody>
      </p:sp>
      <p:sp>
        <p:nvSpPr>
          <p:cNvPr id="88067" name="Foliennummernplatzhalt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462">
                <a:solidFill>
                  <a:schemeClr val="tx1"/>
                </a:solidFill>
                <a:latin typeface="Arial" panose="020B0604020202020204" pitchFamily="34" charset="0"/>
                <a:ea typeface="MS PGothic" panose="020B0600070205080204" pitchFamily="34" charset="-128"/>
              </a:defRPr>
            </a:lvl1pPr>
            <a:lvl2pPr marL="452722" indent="-174124">
              <a:defRPr sz="1462">
                <a:solidFill>
                  <a:schemeClr val="tx1"/>
                </a:solidFill>
                <a:latin typeface="Arial" panose="020B0604020202020204" pitchFamily="34" charset="0"/>
                <a:ea typeface="MS PGothic" panose="020B0600070205080204" pitchFamily="34" charset="-128"/>
              </a:defRPr>
            </a:lvl2pPr>
            <a:lvl3pPr marL="696495" indent="-139299">
              <a:defRPr sz="1462">
                <a:solidFill>
                  <a:schemeClr val="tx1"/>
                </a:solidFill>
                <a:latin typeface="Arial" panose="020B0604020202020204" pitchFamily="34" charset="0"/>
                <a:ea typeface="MS PGothic" panose="020B0600070205080204" pitchFamily="34" charset="-128"/>
              </a:defRPr>
            </a:lvl3pPr>
            <a:lvl4pPr marL="975092" indent="-139299">
              <a:defRPr sz="1462">
                <a:solidFill>
                  <a:schemeClr val="tx1"/>
                </a:solidFill>
                <a:latin typeface="Arial" panose="020B0604020202020204" pitchFamily="34" charset="0"/>
                <a:ea typeface="MS PGothic" panose="020B0600070205080204" pitchFamily="34" charset="-128"/>
              </a:defRPr>
            </a:lvl4pPr>
            <a:lvl5pPr marL="1253690" indent="-139299">
              <a:defRPr sz="1462">
                <a:solidFill>
                  <a:schemeClr val="tx1"/>
                </a:solidFill>
                <a:latin typeface="Arial" panose="020B0604020202020204" pitchFamily="34" charset="0"/>
                <a:ea typeface="MS PGothic" panose="020B0600070205080204" pitchFamily="34" charset="-128"/>
              </a:defRPr>
            </a:lvl5pPr>
            <a:lvl6pPr marL="1532288"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6pPr>
            <a:lvl7pPr marL="1810885"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7pPr>
            <a:lvl8pPr marL="2089483"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8pPr>
            <a:lvl9pPr marL="2368081"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9pPr>
          </a:lstStyle>
          <a:p>
            <a:fld id="{23A71550-64B3-4041-8271-E88F155672F3}" type="slidenum">
              <a:rPr lang="de-DE" altLang="de-DE" sz="731">
                <a:solidFill>
                  <a:srgbClr val="898989"/>
                </a:solidFill>
              </a:rPr>
              <a:pPr/>
              <a:t>24</a:t>
            </a:fld>
            <a:endParaRPr lang="de-DE" altLang="de-DE" sz="731" dirty="0">
              <a:solidFill>
                <a:srgbClr val="898989"/>
              </a:solidFill>
            </a:endParaRPr>
          </a:p>
        </p:txBody>
      </p:sp>
      <p:sp>
        <p:nvSpPr>
          <p:cNvPr id="6" name="Textfeld 5"/>
          <p:cNvSpPr txBox="1"/>
          <p:nvPr/>
        </p:nvSpPr>
        <p:spPr>
          <a:xfrm>
            <a:off x="551793" y="673774"/>
            <a:ext cx="5502166" cy="369332"/>
          </a:xfrm>
          <a:prstGeom prst="rect">
            <a:avLst/>
          </a:prstGeom>
          <a:noFill/>
        </p:spPr>
        <p:txBody>
          <a:bodyPr wrap="square" rtlCol="0">
            <a:spAutoFit/>
          </a:bodyPr>
          <a:lstStyle/>
          <a:p>
            <a:r>
              <a:rPr lang="de-DE" sz="1800" b="1" dirty="0" smtClean="0">
                <a:solidFill>
                  <a:srgbClr val="0070C0"/>
                </a:solidFill>
                <a:latin typeface="+mj-lt"/>
              </a:rPr>
              <a:t>Empfehlungen</a:t>
            </a:r>
            <a:endParaRPr lang="de-DE" sz="1800" b="1" dirty="0">
              <a:solidFill>
                <a:srgbClr val="0070C0"/>
              </a:solidFill>
              <a:latin typeface="+mj-lt"/>
            </a:endParaRPr>
          </a:p>
        </p:txBody>
      </p:sp>
    </p:spTree>
    <p:extLst>
      <p:ext uri="{BB962C8B-B14F-4D97-AF65-F5344CB8AC3E}">
        <p14:creationId xmlns:p14="http://schemas.microsoft.com/office/powerpoint/2010/main" val="36399662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Foliennummernplatzhalt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462">
                <a:solidFill>
                  <a:schemeClr val="tx1"/>
                </a:solidFill>
                <a:latin typeface="Arial" panose="020B0604020202020204" pitchFamily="34" charset="0"/>
                <a:ea typeface="MS PGothic" panose="020B0600070205080204" pitchFamily="34" charset="-128"/>
              </a:defRPr>
            </a:lvl1pPr>
            <a:lvl2pPr marL="452722" indent="-174124">
              <a:defRPr sz="1462">
                <a:solidFill>
                  <a:schemeClr val="tx1"/>
                </a:solidFill>
                <a:latin typeface="Arial" panose="020B0604020202020204" pitchFamily="34" charset="0"/>
                <a:ea typeface="MS PGothic" panose="020B0600070205080204" pitchFamily="34" charset="-128"/>
              </a:defRPr>
            </a:lvl2pPr>
            <a:lvl3pPr marL="696495" indent="-139299">
              <a:defRPr sz="1462">
                <a:solidFill>
                  <a:schemeClr val="tx1"/>
                </a:solidFill>
                <a:latin typeface="Arial" panose="020B0604020202020204" pitchFamily="34" charset="0"/>
                <a:ea typeface="MS PGothic" panose="020B0600070205080204" pitchFamily="34" charset="-128"/>
              </a:defRPr>
            </a:lvl3pPr>
            <a:lvl4pPr marL="975092" indent="-139299">
              <a:defRPr sz="1462">
                <a:solidFill>
                  <a:schemeClr val="tx1"/>
                </a:solidFill>
                <a:latin typeface="Arial" panose="020B0604020202020204" pitchFamily="34" charset="0"/>
                <a:ea typeface="MS PGothic" panose="020B0600070205080204" pitchFamily="34" charset="-128"/>
              </a:defRPr>
            </a:lvl4pPr>
            <a:lvl5pPr marL="1253690" indent="-139299">
              <a:defRPr sz="1462">
                <a:solidFill>
                  <a:schemeClr val="tx1"/>
                </a:solidFill>
                <a:latin typeface="Arial" panose="020B0604020202020204" pitchFamily="34" charset="0"/>
                <a:ea typeface="MS PGothic" panose="020B0600070205080204" pitchFamily="34" charset="-128"/>
              </a:defRPr>
            </a:lvl5pPr>
            <a:lvl6pPr marL="1532288"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6pPr>
            <a:lvl7pPr marL="1810885"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7pPr>
            <a:lvl8pPr marL="2089483"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8pPr>
            <a:lvl9pPr marL="2368081"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9pPr>
          </a:lstStyle>
          <a:p>
            <a:fld id="{23A71550-64B3-4041-8271-E88F155672F3}" type="slidenum">
              <a:rPr lang="de-DE" altLang="de-DE" sz="731">
                <a:solidFill>
                  <a:srgbClr val="898989"/>
                </a:solidFill>
              </a:rPr>
              <a:pPr/>
              <a:t>25</a:t>
            </a:fld>
            <a:endParaRPr lang="de-DE" altLang="de-DE" sz="731" dirty="0">
              <a:solidFill>
                <a:srgbClr val="898989"/>
              </a:solidFill>
            </a:endParaRPr>
          </a:p>
        </p:txBody>
      </p:sp>
      <p:sp>
        <p:nvSpPr>
          <p:cNvPr id="6" name="Textfeld 5"/>
          <p:cNvSpPr txBox="1"/>
          <p:nvPr/>
        </p:nvSpPr>
        <p:spPr>
          <a:xfrm>
            <a:off x="551793" y="673774"/>
            <a:ext cx="5502166" cy="369332"/>
          </a:xfrm>
          <a:prstGeom prst="rect">
            <a:avLst/>
          </a:prstGeom>
          <a:noFill/>
        </p:spPr>
        <p:txBody>
          <a:bodyPr wrap="square" rtlCol="0">
            <a:spAutoFit/>
          </a:bodyPr>
          <a:lstStyle/>
          <a:p>
            <a:r>
              <a:rPr lang="de-DE" sz="1800" b="1" dirty="0" smtClean="0">
                <a:solidFill>
                  <a:srgbClr val="0070C0"/>
                </a:solidFill>
                <a:latin typeface="+mj-lt"/>
              </a:rPr>
              <a:t>Bewertung</a:t>
            </a:r>
            <a:endParaRPr lang="de-DE" sz="1800" b="1" dirty="0">
              <a:solidFill>
                <a:srgbClr val="0070C0"/>
              </a:solidFill>
              <a:latin typeface="+mj-lt"/>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04845" y="1449238"/>
            <a:ext cx="5598543" cy="52189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322870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Foliennummernplatzhalt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462">
                <a:solidFill>
                  <a:schemeClr val="tx1"/>
                </a:solidFill>
                <a:latin typeface="Arial" panose="020B0604020202020204" pitchFamily="34" charset="0"/>
                <a:ea typeface="MS PGothic" panose="020B0600070205080204" pitchFamily="34" charset="-128"/>
              </a:defRPr>
            </a:lvl1pPr>
            <a:lvl2pPr marL="452722" indent="-174124">
              <a:defRPr sz="1462">
                <a:solidFill>
                  <a:schemeClr val="tx1"/>
                </a:solidFill>
                <a:latin typeface="Arial" panose="020B0604020202020204" pitchFamily="34" charset="0"/>
                <a:ea typeface="MS PGothic" panose="020B0600070205080204" pitchFamily="34" charset="-128"/>
              </a:defRPr>
            </a:lvl2pPr>
            <a:lvl3pPr marL="696495" indent="-139299">
              <a:defRPr sz="1462">
                <a:solidFill>
                  <a:schemeClr val="tx1"/>
                </a:solidFill>
                <a:latin typeface="Arial" panose="020B0604020202020204" pitchFamily="34" charset="0"/>
                <a:ea typeface="MS PGothic" panose="020B0600070205080204" pitchFamily="34" charset="-128"/>
              </a:defRPr>
            </a:lvl3pPr>
            <a:lvl4pPr marL="975092" indent="-139299">
              <a:defRPr sz="1462">
                <a:solidFill>
                  <a:schemeClr val="tx1"/>
                </a:solidFill>
                <a:latin typeface="Arial" panose="020B0604020202020204" pitchFamily="34" charset="0"/>
                <a:ea typeface="MS PGothic" panose="020B0600070205080204" pitchFamily="34" charset="-128"/>
              </a:defRPr>
            </a:lvl4pPr>
            <a:lvl5pPr marL="1253690" indent="-139299">
              <a:defRPr sz="1462">
                <a:solidFill>
                  <a:schemeClr val="tx1"/>
                </a:solidFill>
                <a:latin typeface="Arial" panose="020B0604020202020204" pitchFamily="34" charset="0"/>
                <a:ea typeface="MS PGothic" panose="020B0600070205080204" pitchFamily="34" charset="-128"/>
              </a:defRPr>
            </a:lvl5pPr>
            <a:lvl6pPr marL="1532288"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6pPr>
            <a:lvl7pPr marL="1810885"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7pPr>
            <a:lvl8pPr marL="2089483"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8pPr>
            <a:lvl9pPr marL="2368081"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9pPr>
          </a:lstStyle>
          <a:p>
            <a:fld id="{23A71550-64B3-4041-8271-E88F155672F3}" type="slidenum">
              <a:rPr lang="de-DE" altLang="de-DE" sz="731">
                <a:solidFill>
                  <a:srgbClr val="898989"/>
                </a:solidFill>
              </a:rPr>
              <a:pPr/>
              <a:t>26</a:t>
            </a:fld>
            <a:endParaRPr lang="de-DE" altLang="de-DE" sz="731" dirty="0">
              <a:solidFill>
                <a:srgbClr val="898989"/>
              </a:solidFill>
            </a:endParaRPr>
          </a:p>
        </p:txBody>
      </p:sp>
      <p:sp>
        <p:nvSpPr>
          <p:cNvPr id="6" name="Textfeld 5"/>
          <p:cNvSpPr txBox="1"/>
          <p:nvPr/>
        </p:nvSpPr>
        <p:spPr>
          <a:xfrm>
            <a:off x="551793" y="673774"/>
            <a:ext cx="5502166" cy="369332"/>
          </a:xfrm>
          <a:prstGeom prst="rect">
            <a:avLst/>
          </a:prstGeom>
          <a:noFill/>
        </p:spPr>
        <p:txBody>
          <a:bodyPr wrap="square" rtlCol="0">
            <a:spAutoFit/>
          </a:bodyPr>
          <a:lstStyle/>
          <a:p>
            <a:r>
              <a:rPr lang="de-DE" sz="1800" b="1" dirty="0" smtClean="0">
                <a:solidFill>
                  <a:srgbClr val="0070C0"/>
                </a:solidFill>
                <a:latin typeface="+mj-lt"/>
              </a:rPr>
              <a:t>Bewertung</a:t>
            </a:r>
            <a:endParaRPr lang="de-DE" sz="1800" b="1" dirty="0">
              <a:solidFill>
                <a:srgbClr val="0070C0"/>
              </a:solidFill>
              <a:latin typeface="+mj-lt"/>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5669" y="1493452"/>
            <a:ext cx="5747169" cy="49406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351998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7" name="Foliennummernplatzhalt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1462">
                <a:solidFill>
                  <a:schemeClr val="tx1"/>
                </a:solidFill>
                <a:latin typeface="Arial" panose="020B0604020202020204" pitchFamily="34" charset="0"/>
                <a:ea typeface="MS PGothic" panose="020B0600070205080204" pitchFamily="34" charset="-128"/>
              </a:defRPr>
            </a:lvl1pPr>
            <a:lvl2pPr marL="452722" indent="-174124">
              <a:defRPr sz="1462">
                <a:solidFill>
                  <a:schemeClr val="tx1"/>
                </a:solidFill>
                <a:latin typeface="Arial" panose="020B0604020202020204" pitchFamily="34" charset="0"/>
                <a:ea typeface="MS PGothic" panose="020B0600070205080204" pitchFamily="34" charset="-128"/>
              </a:defRPr>
            </a:lvl2pPr>
            <a:lvl3pPr marL="696495" indent="-139299">
              <a:defRPr sz="1462">
                <a:solidFill>
                  <a:schemeClr val="tx1"/>
                </a:solidFill>
                <a:latin typeface="Arial" panose="020B0604020202020204" pitchFamily="34" charset="0"/>
                <a:ea typeface="MS PGothic" panose="020B0600070205080204" pitchFamily="34" charset="-128"/>
              </a:defRPr>
            </a:lvl3pPr>
            <a:lvl4pPr marL="975092" indent="-139299">
              <a:defRPr sz="1462">
                <a:solidFill>
                  <a:schemeClr val="tx1"/>
                </a:solidFill>
                <a:latin typeface="Arial" panose="020B0604020202020204" pitchFamily="34" charset="0"/>
                <a:ea typeface="MS PGothic" panose="020B0600070205080204" pitchFamily="34" charset="-128"/>
              </a:defRPr>
            </a:lvl4pPr>
            <a:lvl5pPr marL="1253690" indent="-139299">
              <a:defRPr sz="1462">
                <a:solidFill>
                  <a:schemeClr val="tx1"/>
                </a:solidFill>
                <a:latin typeface="Arial" panose="020B0604020202020204" pitchFamily="34" charset="0"/>
                <a:ea typeface="MS PGothic" panose="020B0600070205080204" pitchFamily="34" charset="-128"/>
              </a:defRPr>
            </a:lvl5pPr>
            <a:lvl6pPr marL="1532288"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6pPr>
            <a:lvl7pPr marL="1810885"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7pPr>
            <a:lvl8pPr marL="2089483"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8pPr>
            <a:lvl9pPr marL="2368081" indent="-139299" eaLnBrk="0" fontAlgn="base" hangingPunct="0">
              <a:spcBef>
                <a:spcPct val="0"/>
              </a:spcBef>
              <a:spcAft>
                <a:spcPct val="0"/>
              </a:spcAft>
              <a:defRPr sz="1462">
                <a:solidFill>
                  <a:schemeClr val="tx1"/>
                </a:solidFill>
                <a:latin typeface="Arial" panose="020B0604020202020204" pitchFamily="34" charset="0"/>
                <a:ea typeface="MS PGothic" panose="020B0600070205080204" pitchFamily="34" charset="-128"/>
              </a:defRPr>
            </a:lvl9pPr>
          </a:lstStyle>
          <a:p>
            <a:fld id="{23A71550-64B3-4041-8271-E88F155672F3}" type="slidenum">
              <a:rPr lang="de-DE" altLang="de-DE" sz="731">
                <a:solidFill>
                  <a:srgbClr val="898989"/>
                </a:solidFill>
              </a:rPr>
              <a:pPr/>
              <a:t>27</a:t>
            </a:fld>
            <a:endParaRPr lang="de-DE" altLang="de-DE" sz="731" dirty="0">
              <a:solidFill>
                <a:srgbClr val="898989"/>
              </a:solidFill>
            </a:endParaRPr>
          </a:p>
        </p:txBody>
      </p:sp>
      <p:sp>
        <p:nvSpPr>
          <p:cNvPr id="6" name="Textfeld 5"/>
          <p:cNvSpPr txBox="1"/>
          <p:nvPr/>
        </p:nvSpPr>
        <p:spPr>
          <a:xfrm>
            <a:off x="551793" y="673774"/>
            <a:ext cx="5502166" cy="369332"/>
          </a:xfrm>
          <a:prstGeom prst="rect">
            <a:avLst/>
          </a:prstGeom>
          <a:noFill/>
        </p:spPr>
        <p:txBody>
          <a:bodyPr wrap="square" rtlCol="0">
            <a:spAutoFit/>
          </a:bodyPr>
          <a:lstStyle/>
          <a:p>
            <a:r>
              <a:rPr lang="de-DE" sz="1800" b="1" dirty="0" smtClean="0">
                <a:solidFill>
                  <a:srgbClr val="0070C0"/>
                </a:solidFill>
                <a:latin typeface="+mj-lt"/>
              </a:rPr>
              <a:t>Bewertung</a:t>
            </a:r>
            <a:endParaRPr lang="de-DE" sz="1800" b="1" dirty="0">
              <a:solidFill>
                <a:srgbClr val="0070C0"/>
              </a:solidFill>
              <a:latin typeface="+mj-lt"/>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23294" y="1576309"/>
            <a:ext cx="6166359" cy="46717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83199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r>
              <a:rPr lang="de-DE" altLang="de-DE" sz="2000" dirty="0" smtClean="0"/>
              <a:t>Nicht vom Arbeitsgruppenauftrag umfasst sind:</a:t>
            </a:r>
          </a:p>
        </p:txBody>
      </p:sp>
      <p:sp>
        <p:nvSpPr>
          <p:cNvPr id="14339" name="Rectangle 3"/>
          <p:cNvSpPr>
            <a:spLocks noGrp="1" noChangeArrowheads="1"/>
          </p:cNvSpPr>
          <p:nvPr>
            <p:ph type="body" idx="4294967295"/>
          </p:nvPr>
        </p:nvSpPr>
        <p:spPr/>
        <p:txBody>
          <a:bodyPr/>
          <a:lstStyle/>
          <a:p>
            <a:r>
              <a:rPr lang="de-DE" altLang="de-DE" sz="2000" dirty="0"/>
              <a:t>Erarbeitung eines bestimmten Schichtdienstmodells</a:t>
            </a:r>
          </a:p>
          <a:p>
            <a:r>
              <a:rPr lang="de-DE" altLang="de-DE" sz="2000" dirty="0"/>
              <a:t>Erarbeiten eines Entwurfs für eine spätere Novellierung der AZVOPol</a:t>
            </a:r>
          </a:p>
          <a:p>
            <a:r>
              <a:rPr lang="de-DE" altLang="de-DE" sz="2000" dirty="0"/>
              <a:t>Überprüfung bestehender Regelungen zu weiteren Arbeitszeitmodellen außerhalb des Wechseldienstes</a:t>
            </a:r>
          </a:p>
          <a:p>
            <a:r>
              <a:rPr lang="de-DE" altLang="de-DE" sz="2000" dirty="0"/>
              <a:t>Erarbeitung von Vorschlägen zur Neufassung von Regelungen zur Gestaltung von Teilzeit, Lebensarbeitszeit und Vereinbarkeit von Beruf und Familie</a:t>
            </a:r>
          </a:p>
          <a:p>
            <a:r>
              <a:rPr lang="de-DE" altLang="de-DE" sz="2000" dirty="0"/>
              <a:t>Betrachtung und Formulierung von Regelungen für verwendungseingeschränkte Beschäftigte</a:t>
            </a:r>
          </a:p>
          <a:p>
            <a:pPr>
              <a:buFont typeface="Arial" panose="020B0604020202020204" pitchFamily="34" charset="0"/>
              <a:buNone/>
            </a:pPr>
            <a:endParaRPr lang="de-DE" altLang="de-DE" sz="2000" dirty="0"/>
          </a:p>
        </p:txBody>
      </p:sp>
      <p:sp>
        <p:nvSpPr>
          <p:cNvPr id="6" name="Foliennummernplatzhalter 5"/>
          <p:cNvSpPr>
            <a:spLocks noGrp="1"/>
          </p:cNvSpPr>
          <p:nvPr>
            <p:ph type="sldNum" sz="quarter" idx="10"/>
          </p:nvPr>
        </p:nvSpPr>
        <p:spPr/>
        <p:txBody>
          <a:bodyPr/>
          <a:lstStyle/>
          <a:p>
            <a:pPr>
              <a:defRPr/>
            </a:pPr>
            <a:fld id="{C7BA9C0C-FC4F-426C-B2AA-9547B111F523}" type="slidenum">
              <a:rPr lang="de-DE">
                <a:solidFill>
                  <a:srgbClr val="000000">
                    <a:tint val="75000"/>
                  </a:srgbClr>
                </a:solidFill>
              </a:rPr>
              <a:pPr>
                <a:defRPr/>
              </a:pPr>
              <a:t>3</a:t>
            </a:fld>
            <a:endParaRPr lang="de-DE" dirty="0">
              <a:solidFill>
                <a:srgbClr val="000000">
                  <a:tint val="75000"/>
                </a:srgbClr>
              </a:solidFill>
            </a:endParaRPr>
          </a:p>
        </p:txBody>
      </p:sp>
      <p:sp>
        <p:nvSpPr>
          <p:cNvPr id="7" name="Textfeld 6"/>
          <p:cNvSpPr txBox="1"/>
          <p:nvPr/>
        </p:nvSpPr>
        <p:spPr>
          <a:xfrm>
            <a:off x="536028" y="673774"/>
            <a:ext cx="2017985" cy="369332"/>
          </a:xfrm>
          <a:prstGeom prst="rect">
            <a:avLst/>
          </a:prstGeom>
          <a:noFill/>
        </p:spPr>
        <p:txBody>
          <a:bodyPr wrap="square" rtlCol="0">
            <a:spAutoFit/>
          </a:bodyPr>
          <a:lstStyle/>
          <a:p>
            <a:r>
              <a:rPr lang="de-DE" sz="1800" b="1" dirty="0" smtClean="0">
                <a:solidFill>
                  <a:srgbClr val="0070C0"/>
                </a:solidFill>
                <a:latin typeface="+mj-lt"/>
              </a:rPr>
              <a:t>Arbeitsgruppe</a:t>
            </a:r>
            <a:endParaRPr lang="de-DE" sz="1800" b="1" dirty="0">
              <a:solidFill>
                <a:srgbClr val="0070C0"/>
              </a:solidFill>
              <a:latin typeface="+mj-lt"/>
            </a:endParaRPr>
          </a:p>
        </p:txBody>
      </p:sp>
    </p:spTree>
    <p:extLst>
      <p:ext uri="{BB962C8B-B14F-4D97-AF65-F5344CB8AC3E}">
        <p14:creationId xmlns:p14="http://schemas.microsoft.com/office/powerpoint/2010/main" val="41234026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a:lstStyle/>
          <a:p>
            <a:r>
              <a:rPr lang="de-DE" altLang="de-DE" sz="2000" dirty="0" smtClean="0"/>
              <a:t>AG „Schichtdienstmanagement“</a:t>
            </a:r>
          </a:p>
        </p:txBody>
      </p:sp>
      <p:grpSp>
        <p:nvGrpSpPr>
          <p:cNvPr id="15363" name="Group 3"/>
          <p:cNvGrpSpPr>
            <a:grpSpLocks/>
          </p:cNvGrpSpPr>
          <p:nvPr/>
        </p:nvGrpSpPr>
        <p:grpSpPr bwMode="auto">
          <a:xfrm>
            <a:off x="1546027" y="2492579"/>
            <a:ext cx="6316104" cy="3805671"/>
            <a:chOff x="703" y="1392"/>
            <a:chExt cx="4309" cy="2628"/>
          </a:xfrm>
        </p:grpSpPr>
        <p:sp>
          <p:nvSpPr>
            <p:cNvPr id="15365" name="AutoShape 16"/>
            <p:cNvSpPr>
              <a:spLocks noChangeArrowheads="1"/>
            </p:cNvSpPr>
            <p:nvPr/>
          </p:nvSpPr>
          <p:spPr bwMode="auto">
            <a:xfrm>
              <a:off x="1792" y="1891"/>
              <a:ext cx="2001" cy="1678"/>
            </a:xfrm>
            <a:prstGeom prst="flowChartMerge">
              <a:avLst/>
            </a:prstGeom>
            <a:solidFill>
              <a:srgbClr val="00FFFF"/>
            </a:solidFill>
            <a:ln w="9525">
              <a:solidFill>
                <a:srgbClr val="000000"/>
              </a:solidFill>
              <a:miter lim="800000"/>
              <a:headEnd/>
              <a:tailEnd/>
            </a:ln>
          </p:spPr>
          <p:txBody>
            <a:bodyPr/>
            <a:lstStyle>
              <a:lvl1pPr>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fontAlgn="base">
                <a:spcBef>
                  <a:spcPct val="0"/>
                </a:spcBef>
                <a:spcAft>
                  <a:spcPct val="0"/>
                </a:spcAft>
                <a:buFontTx/>
                <a:buNone/>
              </a:pPr>
              <a:r>
                <a:rPr lang="de-DE" altLang="de-DE" sz="1200" b="1" dirty="0">
                  <a:solidFill>
                    <a:srgbClr val="000000"/>
                  </a:solidFill>
                  <a:cs typeface="Arial" panose="020B0604020202020204" pitchFamily="34" charset="0"/>
                </a:rPr>
                <a:t>Bewertungs-kriterien (Parameter) entwickeln</a:t>
              </a:r>
            </a:p>
            <a:p>
              <a:pPr fontAlgn="base">
                <a:spcBef>
                  <a:spcPct val="0"/>
                </a:spcBef>
                <a:spcAft>
                  <a:spcPct val="0"/>
                </a:spcAft>
                <a:buFontTx/>
                <a:buNone/>
              </a:pPr>
              <a:endParaRPr lang="de-DE" altLang="de-DE" sz="1200" b="1" dirty="0">
                <a:solidFill>
                  <a:srgbClr val="898989"/>
                </a:solidFill>
                <a:cs typeface="Arial" panose="020B0604020202020204" pitchFamily="34" charset="0"/>
              </a:endParaRPr>
            </a:p>
          </p:txBody>
        </p:sp>
        <p:sp>
          <p:nvSpPr>
            <p:cNvPr id="15366" name="AutoShape 9"/>
            <p:cNvSpPr>
              <a:spLocks noChangeArrowheads="1"/>
            </p:cNvSpPr>
            <p:nvPr/>
          </p:nvSpPr>
          <p:spPr bwMode="auto">
            <a:xfrm rot="10800000" flipV="1">
              <a:off x="703" y="1392"/>
              <a:ext cx="1588" cy="603"/>
            </a:xfrm>
            <a:prstGeom prst="flowChartProcess">
              <a:avLst/>
            </a:prstGeom>
            <a:solidFill>
              <a:srgbClr val="FF9900"/>
            </a:solidFill>
            <a:ln w="9525">
              <a:solidFill>
                <a:srgbClr val="000000"/>
              </a:solidFill>
              <a:miter lim="800000"/>
              <a:headEnd/>
              <a:tailEnd/>
            </a:ln>
          </p:spPr>
          <p:txBody>
            <a:bodyPr anchor="ctr"/>
            <a:lstStyle>
              <a:lvl1pPr marL="342900" indent="-3429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1pPr>
              <a:lvl2pPr marL="180975">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1" algn="ctr" fontAlgn="base">
                <a:spcBef>
                  <a:spcPct val="0"/>
                </a:spcBef>
                <a:spcAft>
                  <a:spcPct val="0"/>
                </a:spcAft>
                <a:buFontTx/>
                <a:buNone/>
              </a:pPr>
              <a:r>
                <a:rPr lang="de-DE" altLang="de-DE" sz="1200" b="1" dirty="0">
                  <a:solidFill>
                    <a:srgbClr val="000000"/>
                  </a:solidFill>
                  <a:cs typeface="Arial" panose="020B0604020202020204" pitchFamily="34" charset="0"/>
                </a:rPr>
                <a:t>unterschiedliche Schichtdienstmodelle </a:t>
              </a:r>
            </a:p>
            <a:p>
              <a:pPr lvl="1" algn="ctr" fontAlgn="base">
                <a:spcBef>
                  <a:spcPct val="0"/>
                </a:spcBef>
                <a:spcAft>
                  <a:spcPct val="0"/>
                </a:spcAft>
                <a:buFontTx/>
                <a:buNone/>
              </a:pPr>
              <a:r>
                <a:rPr lang="de-DE" altLang="de-DE" sz="1200" b="1" dirty="0">
                  <a:solidFill>
                    <a:srgbClr val="000000"/>
                  </a:solidFill>
                  <a:cs typeface="Arial" panose="020B0604020202020204" pitchFamily="34" charset="0"/>
                </a:rPr>
                <a:t>erfassen / zusammenfassen</a:t>
              </a:r>
            </a:p>
          </p:txBody>
        </p:sp>
        <p:sp>
          <p:nvSpPr>
            <p:cNvPr id="15367" name="AutoShape 10"/>
            <p:cNvSpPr>
              <a:spLocks noChangeArrowheads="1"/>
            </p:cNvSpPr>
            <p:nvPr/>
          </p:nvSpPr>
          <p:spPr bwMode="auto">
            <a:xfrm rot="10800000" flipV="1">
              <a:off x="3334" y="1392"/>
              <a:ext cx="1678" cy="590"/>
            </a:xfrm>
            <a:prstGeom prst="flowChartProcess">
              <a:avLst/>
            </a:prstGeom>
            <a:solidFill>
              <a:srgbClr val="99CC00"/>
            </a:solidFill>
            <a:ln w="9525" algn="ctr">
              <a:solidFill>
                <a:srgbClr val="000000"/>
              </a:solidFill>
              <a:miter lim="800000"/>
              <a:headEnd/>
              <a:tailEnd/>
            </a:ln>
          </p:spPr>
          <p:txBody>
            <a:bodyPr/>
            <a:lstStyle>
              <a:lvl1pPr marL="342900" indent="-3429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1pPr>
              <a:lvl2pPr marL="180975">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1" algn="ctr" fontAlgn="base">
                <a:spcBef>
                  <a:spcPct val="0"/>
                </a:spcBef>
                <a:spcAft>
                  <a:spcPct val="0"/>
                </a:spcAft>
                <a:buFontTx/>
                <a:buNone/>
              </a:pPr>
              <a:r>
                <a:rPr lang="de-DE" altLang="de-DE" sz="1200" b="1" dirty="0">
                  <a:solidFill>
                    <a:srgbClr val="000000"/>
                  </a:solidFill>
                  <a:cs typeface="Arial" panose="020B0604020202020204" pitchFamily="34" charset="0"/>
                </a:rPr>
                <a:t>(arbeitszeit-) rechtliche Rahmenbedingungen darstellen</a:t>
              </a:r>
            </a:p>
          </p:txBody>
        </p:sp>
        <p:sp>
          <p:nvSpPr>
            <p:cNvPr id="15368" name="AutoShape 11"/>
            <p:cNvSpPr>
              <a:spLocks noChangeArrowheads="1"/>
            </p:cNvSpPr>
            <p:nvPr/>
          </p:nvSpPr>
          <p:spPr bwMode="auto">
            <a:xfrm rot="10800000" flipV="1">
              <a:off x="704" y="2072"/>
              <a:ext cx="1588" cy="518"/>
            </a:xfrm>
            <a:prstGeom prst="flowChartProcess">
              <a:avLst/>
            </a:prstGeom>
            <a:solidFill>
              <a:srgbClr val="33CCCC"/>
            </a:solidFill>
            <a:ln w="9525" algn="ctr">
              <a:solidFill>
                <a:srgbClr val="000000"/>
              </a:solidFill>
              <a:miter lim="800000"/>
              <a:headEnd/>
              <a:tailEnd/>
            </a:ln>
          </p:spPr>
          <p:txBody>
            <a:bodyPr/>
            <a:lstStyle>
              <a:lvl1pPr>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1pPr>
              <a:lvl2pPr marL="36195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1" algn="ctr" fontAlgn="base">
                <a:spcBef>
                  <a:spcPct val="0"/>
                </a:spcBef>
                <a:spcAft>
                  <a:spcPct val="0"/>
                </a:spcAft>
                <a:buFontTx/>
                <a:buNone/>
              </a:pPr>
              <a:r>
                <a:rPr lang="de-DE" altLang="de-DE" sz="1200" b="1" dirty="0">
                  <a:solidFill>
                    <a:srgbClr val="000000"/>
                  </a:solidFill>
                  <a:cs typeface="Arial" panose="020B0604020202020204" pitchFamily="34" charset="0"/>
                </a:rPr>
                <a:t>Arbeitsmedizinische Erfordernisse beschreiben</a:t>
              </a:r>
            </a:p>
            <a:p>
              <a:pPr fontAlgn="base">
                <a:spcBef>
                  <a:spcPct val="0"/>
                </a:spcBef>
                <a:spcAft>
                  <a:spcPct val="0"/>
                </a:spcAft>
                <a:buFontTx/>
                <a:buNone/>
              </a:pPr>
              <a:endParaRPr lang="de-DE" altLang="de-DE" sz="1200" b="1" dirty="0">
                <a:solidFill>
                  <a:srgbClr val="000000"/>
                </a:solidFill>
                <a:cs typeface="Arial" panose="020B0604020202020204" pitchFamily="34" charset="0"/>
              </a:endParaRPr>
            </a:p>
          </p:txBody>
        </p:sp>
        <p:sp>
          <p:nvSpPr>
            <p:cNvPr id="15369" name="AutoShape 12"/>
            <p:cNvSpPr>
              <a:spLocks noChangeArrowheads="1"/>
            </p:cNvSpPr>
            <p:nvPr/>
          </p:nvSpPr>
          <p:spPr bwMode="auto">
            <a:xfrm rot="10800000" flipV="1">
              <a:off x="3334" y="2027"/>
              <a:ext cx="1678" cy="569"/>
            </a:xfrm>
            <a:prstGeom prst="flowChartProcess">
              <a:avLst/>
            </a:prstGeom>
            <a:solidFill>
              <a:srgbClr val="FF99CC"/>
            </a:solidFill>
            <a:ln w="9525" algn="ctr">
              <a:solidFill>
                <a:srgbClr val="000000"/>
              </a:solidFill>
              <a:miter lim="800000"/>
              <a:headEnd/>
              <a:tailEnd/>
            </a:ln>
          </p:spPr>
          <p:txBody>
            <a:bodyPr lIns="32906" rIns="32906"/>
            <a:lstStyle>
              <a:lvl1pPr>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1pPr>
              <a:lvl2pPr marL="179388" indent="1588">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lvl="1" algn="ctr" fontAlgn="base">
                <a:spcBef>
                  <a:spcPct val="0"/>
                </a:spcBef>
                <a:spcAft>
                  <a:spcPct val="0"/>
                </a:spcAft>
                <a:buFontTx/>
                <a:buNone/>
              </a:pPr>
              <a:r>
                <a:rPr lang="de-DE" altLang="de-DE" sz="1200" b="1" dirty="0">
                  <a:solidFill>
                    <a:srgbClr val="000000"/>
                  </a:solidFill>
                  <a:cs typeface="Arial" panose="020B0604020202020204" pitchFamily="34" charset="0"/>
                </a:rPr>
                <a:t>Führungs- und Organisationserfordernisse beschreiben</a:t>
              </a:r>
            </a:p>
            <a:p>
              <a:pPr fontAlgn="base">
                <a:spcBef>
                  <a:spcPct val="0"/>
                </a:spcBef>
                <a:spcAft>
                  <a:spcPct val="0"/>
                </a:spcAft>
                <a:buFontTx/>
                <a:buNone/>
              </a:pPr>
              <a:endParaRPr lang="de-DE" altLang="de-DE" sz="1200" b="1" dirty="0">
                <a:solidFill>
                  <a:srgbClr val="000000"/>
                </a:solidFill>
                <a:cs typeface="Arial" panose="020B0604020202020204" pitchFamily="34" charset="0"/>
              </a:endParaRPr>
            </a:p>
          </p:txBody>
        </p:sp>
        <p:sp>
          <p:nvSpPr>
            <p:cNvPr id="15370" name="Text Box 17"/>
            <p:cNvSpPr txBox="1">
              <a:spLocks noChangeArrowheads="1"/>
            </p:cNvSpPr>
            <p:nvPr/>
          </p:nvSpPr>
          <p:spPr bwMode="auto">
            <a:xfrm>
              <a:off x="1384" y="2934"/>
              <a:ext cx="3096" cy="315"/>
            </a:xfrm>
            <a:prstGeom prst="rect">
              <a:avLst/>
            </a:prstGeom>
            <a:solidFill>
              <a:srgbClr val="FFFFFF"/>
            </a:solidFill>
            <a:ln w="9525">
              <a:solidFill>
                <a:srgbClr val="000000"/>
              </a:solidFill>
              <a:miter lim="800000"/>
              <a:headEnd/>
              <a:tailEnd/>
            </a:ln>
          </p:spPr>
          <p:txBody>
            <a:bodyPr/>
            <a:lstStyle>
              <a:lvl1pPr>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fontAlgn="base">
                <a:spcBef>
                  <a:spcPct val="0"/>
                </a:spcBef>
                <a:spcAft>
                  <a:spcPct val="0"/>
                </a:spcAft>
                <a:buFontTx/>
                <a:buNone/>
              </a:pPr>
              <a:r>
                <a:rPr lang="de-DE" altLang="de-DE" sz="1200" b="1" dirty="0">
                  <a:solidFill>
                    <a:srgbClr val="000000"/>
                  </a:solidFill>
                  <a:cs typeface="Arial" panose="020B0604020202020204" pitchFamily="34" charset="0"/>
                </a:rPr>
                <a:t>Bewertung von Schichtdienstmodellen</a:t>
              </a:r>
            </a:p>
          </p:txBody>
        </p:sp>
        <p:sp>
          <p:nvSpPr>
            <p:cNvPr id="15371" name="Text Box 19"/>
            <p:cNvSpPr txBox="1">
              <a:spLocks noChangeArrowheads="1"/>
            </p:cNvSpPr>
            <p:nvPr/>
          </p:nvSpPr>
          <p:spPr bwMode="auto">
            <a:xfrm>
              <a:off x="1928" y="3660"/>
              <a:ext cx="2016" cy="360"/>
            </a:xfrm>
            <a:prstGeom prst="rect">
              <a:avLst/>
            </a:prstGeom>
            <a:solidFill>
              <a:srgbClr val="FF0000"/>
            </a:solidFill>
            <a:ln w="76200" cmpd="tri">
              <a:solidFill>
                <a:srgbClr val="000000"/>
              </a:solidFill>
              <a:miter lim="800000"/>
              <a:headEnd/>
              <a:tailEnd/>
            </a:ln>
          </p:spPr>
          <p:txBody>
            <a:bodyPr/>
            <a:lstStyle>
              <a:lvl1pPr>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algn="ctr" fontAlgn="base">
                <a:spcBef>
                  <a:spcPct val="0"/>
                </a:spcBef>
                <a:spcAft>
                  <a:spcPct val="0"/>
                </a:spcAft>
                <a:buFontTx/>
                <a:buNone/>
              </a:pPr>
              <a:r>
                <a:rPr lang="de-DE" altLang="de-DE" sz="1200" b="1" dirty="0">
                  <a:solidFill>
                    <a:srgbClr val="FFFFFF"/>
                  </a:solidFill>
                  <a:cs typeface="Arial" panose="020B0604020202020204" pitchFamily="34" charset="0"/>
                </a:rPr>
                <a:t>EMPFEHLUNGEN</a:t>
              </a:r>
              <a:endParaRPr lang="de-DE" altLang="de-DE" sz="1200" b="1" dirty="0">
                <a:solidFill>
                  <a:srgbClr val="898989"/>
                </a:solidFill>
                <a:cs typeface="Arial" panose="020B0604020202020204" pitchFamily="34" charset="0"/>
              </a:endParaRPr>
            </a:p>
          </p:txBody>
        </p:sp>
        <p:cxnSp>
          <p:nvCxnSpPr>
            <p:cNvPr id="15372" name="AutoShape 22"/>
            <p:cNvCxnSpPr>
              <a:cxnSpLocks noChangeShapeType="1"/>
              <a:stCxn id="15366" idx="3"/>
              <a:endCxn id="15371" idx="1"/>
            </p:cNvCxnSpPr>
            <p:nvPr/>
          </p:nvCxnSpPr>
          <p:spPr bwMode="auto">
            <a:xfrm rot="10800000" flipH="1" flipV="1">
              <a:off x="703" y="1693"/>
              <a:ext cx="1201" cy="2147"/>
            </a:xfrm>
            <a:prstGeom prst="bentConnector3">
              <a:avLst>
                <a:gd name="adj1" fmla="val -11991"/>
              </a:avLst>
            </a:prstGeom>
            <a:noFill/>
            <a:ln w="12700">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5373" name="AutoShape 23"/>
            <p:cNvCxnSpPr>
              <a:cxnSpLocks noChangeShapeType="1"/>
              <a:stCxn id="15368" idx="3"/>
              <a:endCxn id="15371" idx="1"/>
            </p:cNvCxnSpPr>
            <p:nvPr/>
          </p:nvCxnSpPr>
          <p:spPr bwMode="auto">
            <a:xfrm rot="10800000" flipH="1" flipV="1">
              <a:off x="704" y="2331"/>
              <a:ext cx="1200" cy="1509"/>
            </a:xfrm>
            <a:prstGeom prst="bentConnector3">
              <a:avLst>
                <a:gd name="adj1" fmla="val -12000"/>
              </a:avLst>
            </a:prstGeom>
            <a:noFill/>
            <a:ln w="12700">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5374" name="AutoShape 24"/>
            <p:cNvCxnSpPr>
              <a:cxnSpLocks noChangeShapeType="1"/>
              <a:stCxn id="15367" idx="1"/>
              <a:endCxn id="15371" idx="3"/>
            </p:cNvCxnSpPr>
            <p:nvPr/>
          </p:nvCxnSpPr>
          <p:spPr bwMode="auto">
            <a:xfrm flipH="1">
              <a:off x="3968" y="1687"/>
              <a:ext cx="1044" cy="2153"/>
            </a:xfrm>
            <a:prstGeom prst="bentConnector3">
              <a:avLst>
                <a:gd name="adj1" fmla="val -13792"/>
              </a:avLst>
            </a:prstGeom>
            <a:noFill/>
            <a:ln w="12700">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5375" name="AutoShape 25"/>
            <p:cNvCxnSpPr>
              <a:cxnSpLocks noChangeShapeType="1"/>
              <a:stCxn id="15369" idx="1"/>
              <a:endCxn id="15371" idx="3"/>
            </p:cNvCxnSpPr>
            <p:nvPr/>
          </p:nvCxnSpPr>
          <p:spPr bwMode="auto">
            <a:xfrm flipH="1">
              <a:off x="3968" y="2311"/>
              <a:ext cx="1044" cy="1529"/>
            </a:xfrm>
            <a:prstGeom prst="bentConnector3">
              <a:avLst>
                <a:gd name="adj1" fmla="val -13792"/>
              </a:avLst>
            </a:prstGeom>
            <a:noFill/>
            <a:ln w="12700">
              <a:solidFill>
                <a:schemeClr val="tx1"/>
              </a:solidFill>
              <a:miter lim="800000"/>
              <a:headEnd/>
              <a:tailEnd type="triangle" w="med" len="med"/>
            </a:ln>
            <a:extLst>
              <a:ext uri="{909E8E84-426E-40DD-AFC4-6F175D3DCCD1}">
                <a14:hiddenFill xmlns:a14="http://schemas.microsoft.com/office/drawing/2010/main">
                  <a:noFill/>
                </a14:hiddenFill>
              </a:ext>
            </a:extLst>
          </p:spPr>
        </p:cxnSp>
        <p:cxnSp>
          <p:nvCxnSpPr>
            <p:cNvPr id="15376" name="AutoShape 27"/>
            <p:cNvCxnSpPr>
              <a:cxnSpLocks noChangeShapeType="1"/>
            </p:cNvCxnSpPr>
            <p:nvPr/>
          </p:nvCxnSpPr>
          <p:spPr bwMode="auto">
            <a:xfrm>
              <a:off x="2790" y="3251"/>
              <a:ext cx="4" cy="387"/>
            </a:xfrm>
            <a:prstGeom prst="straightConnector1">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cxnSp>
      </p:grpSp>
      <p:sp>
        <p:nvSpPr>
          <p:cNvPr id="6" name="Foliennummernplatzhalter 5"/>
          <p:cNvSpPr>
            <a:spLocks noGrp="1"/>
          </p:cNvSpPr>
          <p:nvPr>
            <p:ph type="sldNum" sz="quarter" idx="10"/>
          </p:nvPr>
        </p:nvSpPr>
        <p:spPr/>
        <p:txBody>
          <a:bodyPr/>
          <a:lstStyle/>
          <a:p>
            <a:pPr>
              <a:defRPr/>
            </a:pPr>
            <a:fld id="{0DAA5F0D-E178-4745-B8CD-0FF568E40EE0}" type="slidenum">
              <a:rPr lang="de-DE">
                <a:solidFill>
                  <a:srgbClr val="000000">
                    <a:tint val="75000"/>
                  </a:srgbClr>
                </a:solidFill>
              </a:rPr>
              <a:pPr>
                <a:defRPr/>
              </a:pPr>
              <a:t>4</a:t>
            </a:fld>
            <a:endParaRPr lang="de-DE" dirty="0">
              <a:solidFill>
                <a:srgbClr val="000000">
                  <a:tint val="75000"/>
                </a:srgbClr>
              </a:solidFill>
            </a:endParaRPr>
          </a:p>
        </p:txBody>
      </p:sp>
      <p:sp>
        <p:nvSpPr>
          <p:cNvPr id="18" name="Textfeld 17"/>
          <p:cNvSpPr txBox="1"/>
          <p:nvPr/>
        </p:nvSpPr>
        <p:spPr>
          <a:xfrm>
            <a:off x="536028" y="673774"/>
            <a:ext cx="2017985" cy="369332"/>
          </a:xfrm>
          <a:prstGeom prst="rect">
            <a:avLst/>
          </a:prstGeom>
          <a:noFill/>
        </p:spPr>
        <p:txBody>
          <a:bodyPr wrap="square" rtlCol="0">
            <a:spAutoFit/>
          </a:bodyPr>
          <a:lstStyle/>
          <a:p>
            <a:r>
              <a:rPr lang="de-DE" sz="1800" b="1" dirty="0" smtClean="0">
                <a:solidFill>
                  <a:srgbClr val="0070C0"/>
                </a:solidFill>
                <a:latin typeface="+mj-lt"/>
              </a:rPr>
              <a:t>Arbeitsgruppe</a:t>
            </a:r>
            <a:endParaRPr lang="de-DE" sz="1800" b="1" dirty="0">
              <a:solidFill>
                <a:srgbClr val="0070C0"/>
              </a:solidFill>
              <a:latin typeface="+mj-lt"/>
            </a:endParaRPr>
          </a:p>
        </p:txBody>
      </p:sp>
    </p:spTree>
    <p:extLst>
      <p:ext uri="{BB962C8B-B14F-4D97-AF65-F5344CB8AC3E}">
        <p14:creationId xmlns:p14="http://schemas.microsoft.com/office/powerpoint/2010/main" val="6630172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0000" tIns="0" rIns="0" bIns="0" numCol="1" anchor="t" anchorCtr="0" compatLnSpc="1">
            <a:prstTxWarp prst="textNoShape">
              <a:avLst/>
            </a:prstTxWarp>
          </a:bodyPr>
          <a:lstStyle/>
          <a:p>
            <a:r>
              <a:rPr lang="de-DE" altLang="de-DE" sz="2000" dirty="0"/>
              <a:t>Einflussfaktoren</a:t>
            </a:r>
          </a:p>
        </p:txBody>
      </p:sp>
      <p:pic>
        <p:nvPicPr>
          <p:cNvPr id="17411" name="Picture 7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15612" y="2268745"/>
            <a:ext cx="6559923" cy="374749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Foliennummernplatzhalter 5"/>
          <p:cNvSpPr>
            <a:spLocks noGrp="1"/>
          </p:cNvSpPr>
          <p:nvPr>
            <p:ph type="sldNum" sz="quarter" idx="10"/>
          </p:nvPr>
        </p:nvSpPr>
        <p:spPr/>
        <p:txBody>
          <a:bodyPr/>
          <a:lstStyle/>
          <a:p>
            <a:pPr>
              <a:defRPr/>
            </a:pPr>
            <a:fld id="{E57C4D8D-7F70-4D58-9F77-4658151CDB41}" type="slidenum">
              <a:rPr lang="de-DE">
                <a:solidFill>
                  <a:srgbClr val="000000">
                    <a:tint val="75000"/>
                  </a:srgbClr>
                </a:solidFill>
              </a:rPr>
              <a:pPr>
                <a:defRPr/>
              </a:pPr>
              <a:t>5</a:t>
            </a:fld>
            <a:endParaRPr lang="de-DE" dirty="0">
              <a:solidFill>
                <a:srgbClr val="000000">
                  <a:tint val="75000"/>
                </a:srgbClr>
              </a:solidFill>
            </a:endParaRPr>
          </a:p>
        </p:txBody>
      </p:sp>
      <p:sp>
        <p:nvSpPr>
          <p:cNvPr id="19989" name="Rechteck 19988"/>
          <p:cNvSpPr/>
          <p:nvPr/>
        </p:nvSpPr>
        <p:spPr>
          <a:xfrm>
            <a:off x="466727" y="2623559"/>
            <a:ext cx="1362074" cy="59820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ln w="0"/>
                <a:solidFill>
                  <a:schemeClr val="tx1"/>
                </a:solidFill>
                <a:effectLst>
                  <a:outerShdw blurRad="38100" dist="19050" dir="2700000" algn="tl" rotWithShape="0">
                    <a:schemeClr val="dk1">
                      <a:alpha val="40000"/>
                    </a:schemeClr>
                  </a:outerShdw>
                </a:effectLst>
              </a:rPr>
              <a:t>Soziale</a:t>
            </a:r>
          </a:p>
          <a:p>
            <a:pPr algn="ctr"/>
            <a:r>
              <a:rPr lang="de-DE" dirty="0" smtClean="0">
                <a:ln w="0"/>
                <a:solidFill>
                  <a:schemeClr val="tx1"/>
                </a:solidFill>
                <a:effectLst>
                  <a:outerShdw blurRad="38100" dist="19050" dir="2700000" algn="tl" rotWithShape="0">
                    <a:schemeClr val="dk1">
                      <a:alpha val="40000"/>
                    </a:schemeClr>
                  </a:outerShdw>
                </a:effectLst>
              </a:rPr>
              <a:t>Faktoren</a:t>
            </a:r>
            <a:endParaRPr lang="de-DE" dirty="0">
              <a:ln w="0"/>
              <a:solidFill>
                <a:schemeClr val="tx1"/>
              </a:solidFill>
              <a:effectLst>
                <a:outerShdw blurRad="38100" dist="19050" dir="2700000" algn="tl" rotWithShape="0">
                  <a:schemeClr val="dk1">
                    <a:alpha val="40000"/>
                  </a:schemeClr>
                </a:outerShdw>
              </a:effectLst>
            </a:endParaRPr>
          </a:p>
        </p:txBody>
      </p:sp>
      <p:sp>
        <p:nvSpPr>
          <p:cNvPr id="3191" name="Rechteck 3190"/>
          <p:cNvSpPr/>
          <p:nvPr/>
        </p:nvSpPr>
        <p:spPr>
          <a:xfrm>
            <a:off x="504827" y="5436468"/>
            <a:ext cx="1511980" cy="59820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ln w="0"/>
                <a:solidFill>
                  <a:schemeClr val="tx1"/>
                </a:solidFill>
                <a:effectLst>
                  <a:outerShdw blurRad="38100" dist="19050" dir="2700000" algn="tl" rotWithShape="0">
                    <a:schemeClr val="dk1">
                      <a:alpha val="40000"/>
                    </a:schemeClr>
                  </a:outerShdw>
                </a:effectLst>
              </a:rPr>
              <a:t>Indiv.</a:t>
            </a:r>
          </a:p>
          <a:p>
            <a:pPr algn="ctr"/>
            <a:r>
              <a:rPr lang="de-DE" dirty="0" smtClean="0">
                <a:ln w="0"/>
                <a:solidFill>
                  <a:schemeClr val="tx1"/>
                </a:solidFill>
                <a:effectLst>
                  <a:outerShdw blurRad="38100" dist="19050" dir="2700000" algn="tl" rotWithShape="0">
                    <a:schemeClr val="dk1">
                      <a:alpha val="40000"/>
                    </a:schemeClr>
                  </a:outerShdw>
                </a:effectLst>
              </a:rPr>
              <a:t>Prädisposition</a:t>
            </a:r>
            <a:endParaRPr lang="de-DE" dirty="0">
              <a:ln w="0"/>
              <a:solidFill>
                <a:schemeClr val="tx1"/>
              </a:solidFill>
              <a:effectLst>
                <a:outerShdw blurRad="38100" dist="19050" dir="2700000" algn="tl" rotWithShape="0">
                  <a:schemeClr val="dk1">
                    <a:alpha val="40000"/>
                  </a:schemeClr>
                </a:outerShdw>
              </a:effectLst>
            </a:endParaRPr>
          </a:p>
        </p:txBody>
      </p:sp>
      <p:sp>
        <p:nvSpPr>
          <p:cNvPr id="3192" name="Rechteck 3191"/>
          <p:cNvSpPr/>
          <p:nvPr/>
        </p:nvSpPr>
        <p:spPr>
          <a:xfrm>
            <a:off x="7269179" y="2555193"/>
            <a:ext cx="1362074" cy="59820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ln w="0"/>
                <a:solidFill>
                  <a:schemeClr val="tx1"/>
                </a:solidFill>
                <a:effectLst>
                  <a:outerShdw blurRad="38100" dist="19050" dir="2700000" algn="tl" rotWithShape="0">
                    <a:schemeClr val="dk1">
                      <a:alpha val="40000"/>
                    </a:schemeClr>
                  </a:outerShdw>
                </a:effectLst>
              </a:rPr>
              <a:t>Gesundheitl.</a:t>
            </a:r>
          </a:p>
          <a:p>
            <a:pPr algn="ctr"/>
            <a:r>
              <a:rPr lang="de-DE" dirty="0" smtClean="0">
                <a:ln w="0"/>
                <a:solidFill>
                  <a:schemeClr val="tx1"/>
                </a:solidFill>
                <a:effectLst>
                  <a:outerShdw blurRad="38100" dist="19050" dir="2700000" algn="tl" rotWithShape="0">
                    <a:schemeClr val="dk1">
                      <a:alpha val="40000"/>
                    </a:schemeClr>
                  </a:outerShdw>
                </a:effectLst>
              </a:rPr>
              <a:t>Faktoren</a:t>
            </a:r>
            <a:endParaRPr lang="de-DE" dirty="0">
              <a:ln w="0"/>
              <a:solidFill>
                <a:schemeClr val="tx1"/>
              </a:solidFill>
              <a:effectLst>
                <a:outerShdw blurRad="38100" dist="19050" dir="2700000" algn="tl" rotWithShape="0">
                  <a:schemeClr val="dk1">
                    <a:alpha val="40000"/>
                  </a:schemeClr>
                </a:outerShdw>
              </a:effectLst>
            </a:endParaRPr>
          </a:p>
        </p:txBody>
      </p:sp>
      <p:sp>
        <p:nvSpPr>
          <p:cNvPr id="3193" name="Rechteck 3192"/>
          <p:cNvSpPr/>
          <p:nvPr/>
        </p:nvSpPr>
        <p:spPr>
          <a:xfrm>
            <a:off x="7332072" y="5496288"/>
            <a:ext cx="1416641" cy="598205"/>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smtClean="0">
                <a:ln w="0"/>
                <a:solidFill>
                  <a:schemeClr val="tx1"/>
                </a:solidFill>
                <a:effectLst>
                  <a:outerShdw blurRad="38100" dist="19050" dir="2700000" algn="tl" rotWithShape="0">
                    <a:schemeClr val="dk1">
                      <a:alpha val="40000"/>
                    </a:schemeClr>
                  </a:outerShdw>
                </a:effectLst>
              </a:rPr>
              <a:t>ökonomische</a:t>
            </a:r>
          </a:p>
          <a:p>
            <a:pPr algn="ctr"/>
            <a:r>
              <a:rPr lang="de-DE" dirty="0" smtClean="0">
                <a:ln w="0"/>
                <a:solidFill>
                  <a:schemeClr val="tx1"/>
                </a:solidFill>
                <a:effectLst>
                  <a:outerShdw blurRad="38100" dist="19050" dir="2700000" algn="tl" rotWithShape="0">
                    <a:schemeClr val="dk1">
                      <a:alpha val="40000"/>
                    </a:schemeClr>
                  </a:outerShdw>
                </a:effectLst>
              </a:rPr>
              <a:t>Faktoren</a:t>
            </a:r>
            <a:endParaRPr lang="de-DE" dirty="0">
              <a:ln w="0"/>
              <a:solidFill>
                <a:schemeClr val="tx1"/>
              </a:solidFill>
              <a:effectLst>
                <a:outerShdw blurRad="38100" dist="19050" dir="2700000" algn="tl" rotWithShape="0">
                  <a:schemeClr val="dk1">
                    <a:alpha val="40000"/>
                  </a:schemeClr>
                </a:outerShdw>
              </a:effectLst>
            </a:endParaRPr>
          </a:p>
        </p:txBody>
      </p:sp>
      <p:sp>
        <p:nvSpPr>
          <p:cNvPr id="3" name="Textfeld 2"/>
          <p:cNvSpPr txBox="1"/>
          <p:nvPr/>
        </p:nvSpPr>
        <p:spPr>
          <a:xfrm>
            <a:off x="352427" y="527286"/>
            <a:ext cx="1362074" cy="369332"/>
          </a:xfrm>
          <a:prstGeom prst="rect">
            <a:avLst/>
          </a:prstGeom>
          <a:noFill/>
        </p:spPr>
        <p:txBody>
          <a:bodyPr wrap="square" rtlCol="0">
            <a:spAutoFit/>
          </a:bodyPr>
          <a:lstStyle/>
          <a:p>
            <a:r>
              <a:rPr lang="de-DE" sz="1800" b="1" dirty="0" smtClean="0">
                <a:solidFill>
                  <a:srgbClr val="0070C0"/>
                </a:solidFill>
                <a:latin typeface="+mj-lt"/>
              </a:rPr>
              <a:t>Vorwort</a:t>
            </a:r>
            <a:endParaRPr lang="de-DE" sz="1800" b="1" dirty="0">
              <a:solidFill>
                <a:srgbClr val="0070C0"/>
              </a:solidFill>
              <a:latin typeface="+mj-lt"/>
            </a:endParaRPr>
          </a:p>
        </p:txBody>
      </p:sp>
    </p:spTree>
    <p:extLst>
      <p:ext uri="{BB962C8B-B14F-4D97-AF65-F5344CB8AC3E}">
        <p14:creationId xmlns:p14="http://schemas.microsoft.com/office/powerpoint/2010/main" val="398378421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91313" y="1787875"/>
            <a:ext cx="3690010" cy="18607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95" name="Text Box 3"/>
          <p:cNvSpPr txBox="1">
            <a:spLocks noChangeArrowheads="1"/>
          </p:cNvSpPr>
          <p:nvPr/>
        </p:nvSpPr>
        <p:spPr bwMode="auto">
          <a:xfrm>
            <a:off x="4224429" y="3259709"/>
            <a:ext cx="4372640" cy="7394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ase">
              <a:spcBef>
                <a:spcPct val="50000"/>
              </a:spcBef>
              <a:spcAft>
                <a:spcPct val="0"/>
              </a:spcAft>
              <a:buFontTx/>
              <a:buNone/>
            </a:pPr>
            <a:r>
              <a:rPr lang="de-DE" altLang="de-DE" sz="1462" dirty="0">
                <a:solidFill>
                  <a:srgbClr val="000000"/>
                </a:solidFill>
              </a:rPr>
              <a:t>„Nachtarbeit ist grundsätzlich für jeden Menschen schädlich“</a:t>
            </a:r>
          </a:p>
          <a:p>
            <a:pPr fontAlgn="base">
              <a:spcBef>
                <a:spcPct val="50000"/>
              </a:spcBef>
              <a:spcAft>
                <a:spcPct val="0"/>
              </a:spcAft>
              <a:buFontTx/>
              <a:buNone/>
            </a:pPr>
            <a:r>
              <a:rPr lang="de-DE" altLang="de-DE" sz="854" dirty="0">
                <a:solidFill>
                  <a:srgbClr val="000000"/>
                </a:solidFill>
              </a:rPr>
              <a:t>BVerG 85, S. 181 vom 28.01.1992</a:t>
            </a:r>
          </a:p>
        </p:txBody>
      </p:sp>
      <p:sp>
        <p:nvSpPr>
          <p:cNvPr id="6" name="Foliennummernplatzhalter 5"/>
          <p:cNvSpPr>
            <a:spLocks noGrp="1"/>
          </p:cNvSpPr>
          <p:nvPr>
            <p:ph type="sldNum" sz="quarter" idx="10"/>
          </p:nvPr>
        </p:nvSpPr>
        <p:spPr/>
        <p:txBody>
          <a:bodyPr/>
          <a:lstStyle/>
          <a:p>
            <a:pPr>
              <a:defRPr/>
            </a:pPr>
            <a:fld id="{A081DA7C-8E3B-434D-8CEC-694781AB77BE}" type="slidenum">
              <a:rPr lang="de-DE">
                <a:solidFill>
                  <a:srgbClr val="000000">
                    <a:tint val="75000"/>
                  </a:srgbClr>
                </a:solidFill>
              </a:rPr>
              <a:pPr>
                <a:defRPr/>
              </a:pPr>
              <a:t>6</a:t>
            </a:fld>
            <a:endParaRPr lang="de-DE" dirty="0">
              <a:solidFill>
                <a:srgbClr val="000000">
                  <a:tint val="75000"/>
                </a:srgbClr>
              </a:solidFill>
            </a:endParaRPr>
          </a:p>
        </p:txBody>
      </p:sp>
      <p:sp>
        <p:nvSpPr>
          <p:cNvPr id="2" name="Textfeld 1"/>
          <p:cNvSpPr txBox="1"/>
          <p:nvPr/>
        </p:nvSpPr>
        <p:spPr>
          <a:xfrm>
            <a:off x="991313" y="4349810"/>
            <a:ext cx="4674549" cy="2123658"/>
          </a:xfrm>
          <a:prstGeom prst="rect">
            <a:avLst/>
          </a:prstGeom>
          <a:noFill/>
        </p:spPr>
        <p:txBody>
          <a:bodyPr wrap="square" rtlCol="0">
            <a:spAutoFit/>
          </a:bodyPr>
          <a:lstStyle/>
          <a:p>
            <a:r>
              <a:rPr lang="de-DE" sz="2000" b="1" dirty="0">
                <a:solidFill>
                  <a:srgbClr val="FF0000"/>
                </a:solidFill>
                <a:latin typeface="Calibri" panose="020F0502020204030204" pitchFamily="34" charset="0"/>
              </a:rPr>
              <a:t>Die Friedhofsschicht</a:t>
            </a:r>
          </a:p>
          <a:p>
            <a:r>
              <a:rPr lang="de-DE" sz="1600" b="1" dirty="0">
                <a:solidFill>
                  <a:srgbClr val="000000"/>
                </a:solidFill>
                <a:latin typeface="Calibri" panose="020F0502020204030204" pitchFamily="34" charset="0"/>
              </a:rPr>
              <a:t>Schichtarbeit ist "Raubbau an der</a:t>
            </a:r>
          </a:p>
          <a:p>
            <a:r>
              <a:rPr lang="de-DE" sz="1600" b="1" dirty="0">
                <a:solidFill>
                  <a:srgbClr val="000000"/>
                </a:solidFill>
                <a:latin typeface="Calibri" panose="020F0502020204030204" pitchFamily="34" charset="0"/>
              </a:rPr>
              <a:t>Gesundheit", und die Betroffenen</a:t>
            </a:r>
          </a:p>
          <a:p>
            <a:r>
              <a:rPr lang="de-DE" sz="1600" b="1" dirty="0">
                <a:solidFill>
                  <a:srgbClr val="000000"/>
                </a:solidFill>
                <a:latin typeface="Calibri" panose="020F0502020204030204" pitchFamily="34" charset="0"/>
              </a:rPr>
              <a:t>werden überdies abgedrängt in</a:t>
            </a:r>
          </a:p>
          <a:p>
            <a:r>
              <a:rPr lang="de-DE" sz="1600" b="1" dirty="0">
                <a:solidFill>
                  <a:srgbClr val="000000"/>
                </a:solidFill>
                <a:latin typeface="Calibri" panose="020F0502020204030204" pitchFamily="34" charset="0"/>
              </a:rPr>
              <a:t>eine "soziale Subkultur"</a:t>
            </a:r>
          </a:p>
          <a:p>
            <a:r>
              <a:rPr lang="de-DE" sz="1600" b="1" dirty="0">
                <a:solidFill>
                  <a:srgbClr val="000000"/>
                </a:solidFill>
                <a:latin typeface="Calibri" panose="020F0502020204030204" pitchFamily="34" charset="0"/>
              </a:rPr>
              <a:t>- so das Ergebnis einer Studie in</a:t>
            </a:r>
          </a:p>
          <a:p>
            <a:r>
              <a:rPr lang="de-DE" sz="1600" b="1" dirty="0">
                <a:solidFill>
                  <a:srgbClr val="000000"/>
                </a:solidFill>
                <a:latin typeface="Calibri" panose="020F0502020204030204" pitchFamily="34" charset="0"/>
              </a:rPr>
              <a:t>Nordrhein-Westfalen.</a:t>
            </a:r>
          </a:p>
          <a:p>
            <a:r>
              <a:rPr lang="de-DE" sz="1600" b="1" dirty="0">
                <a:solidFill>
                  <a:srgbClr val="000000"/>
                </a:solidFill>
                <a:latin typeface="Calibri" panose="020F0502020204030204" pitchFamily="34" charset="0"/>
              </a:rPr>
              <a:t>(Der Spiegel 38/1978)</a:t>
            </a:r>
            <a:endParaRPr lang="de-DE" dirty="0"/>
          </a:p>
        </p:txBody>
      </p:sp>
      <p:sp>
        <p:nvSpPr>
          <p:cNvPr id="7" name="Textfeld 6"/>
          <p:cNvSpPr txBox="1"/>
          <p:nvPr/>
        </p:nvSpPr>
        <p:spPr>
          <a:xfrm>
            <a:off x="536028" y="673774"/>
            <a:ext cx="2017985" cy="369332"/>
          </a:xfrm>
          <a:prstGeom prst="rect">
            <a:avLst/>
          </a:prstGeom>
          <a:noFill/>
        </p:spPr>
        <p:txBody>
          <a:bodyPr wrap="square" rtlCol="0">
            <a:spAutoFit/>
          </a:bodyPr>
          <a:lstStyle/>
          <a:p>
            <a:r>
              <a:rPr lang="de-DE" sz="1800" b="1" dirty="0" smtClean="0">
                <a:solidFill>
                  <a:srgbClr val="0070C0"/>
                </a:solidFill>
                <a:latin typeface="+mj-lt"/>
              </a:rPr>
              <a:t>Arbeitsmedizin</a:t>
            </a:r>
            <a:endParaRPr lang="de-DE" sz="1800" b="1" dirty="0">
              <a:solidFill>
                <a:srgbClr val="0070C0"/>
              </a:solidFill>
              <a:latin typeface="+mj-lt"/>
            </a:endParaRPr>
          </a:p>
        </p:txBody>
      </p:sp>
    </p:spTree>
    <p:extLst>
      <p:ext uri="{BB962C8B-B14F-4D97-AF65-F5344CB8AC3E}">
        <p14:creationId xmlns:p14="http://schemas.microsoft.com/office/powerpoint/2010/main" val="35888135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45"/>
          <p:cNvSpPr>
            <a:spLocks noGrp="1" noChangeArrowheads="1"/>
          </p:cNvSpPr>
          <p:nvPr/>
        </p:nvSpPr>
        <p:spPr bwMode="auto">
          <a:xfrm>
            <a:off x="1785938" y="1339454"/>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buFontTx/>
              <a:buNone/>
            </a:pPr>
            <a:endParaRPr lang="de-DE" altLang="de-DE" sz="487" dirty="0">
              <a:solidFill>
                <a:srgbClr val="000000"/>
              </a:solidFill>
            </a:endParaRPr>
          </a:p>
        </p:txBody>
      </p:sp>
      <p:sp>
        <p:nvSpPr>
          <p:cNvPr id="22533" name="Rectangle 3"/>
          <p:cNvSpPr>
            <a:spLocks noGrp="1" noChangeArrowheads="1"/>
          </p:cNvSpPr>
          <p:nvPr>
            <p:ph type="body" idx="4294967295"/>
          </p:nvPr>
        </p:nvSpPr>
        <p:spPr>
          <a:xfrm>
            <a:off x="466726" y="2156346"/>
            <a:ext cx="8281988" cy="4225405"/>
          </a:xfrm>
        </p:spPr>
        <p:txBody>
          <a:bodyPr/>
          <a:lstStyle/>
          <a:p>
            <a:pPr marL="0" indent="0" algn="ctr">
              <a:lnSpc>
                <a:spcPct val="90000"/>
              </a:lnSpc>
              <a:buNone/>
            </a:pPr>
            <a:r>
              <a:rPr lang="de-DE" altLang="de-DE" sz="1800" b="1" dirty="0">
                <a:solidFill>
                  <a:srgbClr val="FF0000"/>
                </a:solidFill>
              </a:rPr>
              <a:t>„Nachtarbeit stellt ein besonderes gesundheitliches Risiko dar</a:t>
            </a:r>
            <a:r>
              <a:rPr lang="de-DE" altLang="de-DE" sz="1800" b="1" dirty="0" smtClean="0">
                <a:solidFill>
                  <a:srgbClr val="FF0000"/>
                </a:solidFill>
              </a:rPr>
              <a:t>“</a:t>
            </a:r>
          </a:p>
          <a:p>
            <a:pPr marL="0" indent="0">
              <a:lnSpc>
                <a:spcPct val="90000"/>
              </a:lnSpc>
              <a:buNone/>
            </a:pPr>
            <a:endParaRPr lang="de-DE" altLang="de-DE" sz="1800" dirty="0" smtClean="0"/>
          </a:p>
          <a:p>
            <a:pPr>
              <a:lnSpc>
                <a:spcPct val="90000"/>
              </a:lnSpc>
            </a:pPr>
            <a:r>
              <a:rPr lang="de-DE" altLang="de-DE" sz="1800" dirty="0" smtClean="0"/>
              <a:t>Schlaf-Wach-Rhythmen sind genetisch determiniert und regulieren die Prozesse des Körpers. </a:t>
            </a:r>
          </a:p>
          <a:p>
            <a:pPr>
              <a:lnSpc>
                <a:spcPct val="90000"/>
              </a:lnSpc>
            </a:pPr>
            <a:r>
              <a:rPr lang="de-DE" altLang="de-DE" sz="1800" dirty="0" smtClean="0"/>
              <a:t>Schwankungen der Körperfunktionen werden durch „innere Uhren“ gesteuert.</a:t>
            </a:r>
          </a:p>
          <a:p>
            <a:pPr>
              <a:lnSpc>
                <a:spcPct val="90000"/>
              </a:lnSpc>
            </a:pPr>
            <a:r>
              <a:rPr lang="de-DE" altLang="de-DE" sz="1800" dirty="0" smtClean="0"/>
              <a:t>Innere Uhren sind genetisch festgelegt und nicht umprogrammierbar.</a:t>
            </a:r>
          </a:p>
          <a:p>
            <a:pPr>
              <a:lnSpc>
                <a:spcPct val="90000"/>
              </a:lnSpc>
            </a:pPr>
            <a:r>
              <a:rPr lang="de-DE" altLang="de-DE" sz="1800" dirty="0" smtClean="0"/>
              <a:t>Die „Master-</a:t>
            </a:r>
            <a:r>
              <a:rPr lang="de-DE" altLang="de-DE" sz="1800" dirty="0"/>
              <a:t>C</a:t>
            </a:r>
            <a:r>
              <a:rPr lang="de-DE" altLang="de-DE" sz="1800" dirty="0" smtClean="0"/>
              <a:t>lock“ reguliert die Ausschüttung des Hormons Melatonin, welches den Stoffwechsel regelt und in Abhängigkeit zum Licht steht.</a:t>
            </a:r>
          </a:p>
          <a:p>
            <a:pPr>
              <a:lnSpc>
                <a:spcPct val="90000"/>
              </a:lnSpc>
            </a:pPr>
            <a:endParaRPr lang="de-DE" altLang="de-DE" sz="1800" dirty="0" smtClean="0"/>
          </a:p>
          <a:p>
            <a:pPr marL="0" indent="0" algn="ctr">
              <a:lnSpc>
                <a:spcPct val="90000"/>
              </a:lnSpc>
              <a:buNone/>
            </a:pPr>
            <a:r>
              <a:rPr lang="de-DE" altLang="de-DE" sz="1800" b="1" dirty="0" smtClean="0">
                <a:solidFill>
                  <a:srgbClr val="FF0000"/>
                </a:solidFill>
              </a:rPr>
              <a:t>„Wir schlafen nachts besser, weil es dunkel ist, die Körpertemperatur sinkt und die „Schlafstoffe“ im Körper dominieren“.</a:t>
            </a:r>
            <a:r>
              <a:rPr lang="de-DE" altLang="de-DE" sz="1800" b="1" dirty="0" smtClean="0"/>
              <a:t> </a:t>
            </a:r>
          </a:p>
          <a:p>
            <a:pPr marL="0" indent="0" algn="ctr">
              <a:lnSpc>
                <a:spcPct val="90000"/>
              </a:lnSpc>
              <a:buNone/>
            </a:pPr>
            <a:endParaRPr lang="de-DE" altLang="de-DE" sz="1800" b="1" dirty="0"/>
          </a:p>
        </p:txBody>
      </p:sp>
      <p:sp>
        <p:nvSpPr>
          <p:cNvPr id="22534" name="Foliennummernplatzhalt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1219">
                <a:solidFill>
                  <a:schemeClr val="tx1"/>
                </a:solidFill>
                <a:latin typeface="Arial" panose="020B0604020202020204" pitchFamily="34" charset="0"/>
                <a:ea typeface="MS PGothic" panose="020B0600070205080204" pitchFamily="34" charset="-128"/>
              </a:defRPr>
            </a:lvl1pPr>
            <a:lvl2pPr marL="452722" indent="-174124">
              <a:spcBef>
                <a:spcPct val="20000"/>
              </a:spcBef>
              <a:buFont typeface="Arial" panose="020B0604020202020204" pitchFamily="34" charset="0"/>
              <a:buChar char="–"/>
              <a:defRPr sz="1219">
                <a:solidFill>
                  <a:schemeClr val="tx1"/>
                </a:solidFill>
                <a:latin typeface="Arial" panose="020B0604020202020204" pitchFamily="34" charset="0"/>
                <a:ea typeface="MS PGothic" panose="020B0600070205080204" pitchFamily="34" charset="-128"/>
              </a:defRPr>
            </a:lvl2pPr>
            <a:lvl3pPr marL="696495" indent="-139299">
              <a:spcBef>
                <a:spcPct val="20000"/>
              </a:spcBef>
              <a:buFont typeface="Arial" panose="020B0604020202020204" pitchFamily="34" charset="0"/>
              <a:buChar char="◦"/>
              <a:defRPr sz="1219">
                <a:solidFill>
                  <a:schemeClr val="tx1"/>
                </a:solidFill>
                <a:latin typeface="Arial" panose="020B0604020202020204" pitchFamily="34" charset="0"/>
                <a:ea typeface="MS PGothic" panose="020B0600070205080204" pitchFamily="34" charset="-128"/>
              </a:defRPr>
            </a:lvl3pPr>
            <a:lvl4pPr marL="975092" indent="-139299">
              <a:spcBef>
                <a:spcPct val="20000"/>
              </a:spcBef>
              <a:buFont typeface="Arial" panose="020B0604020202020204" pitchFamily="34" charset="0"/>
              <a:buChar char="-"/>
              <a:defRPr sz="1219">
                <a:solidFill>
                  <a:schemeClr val="tx1"/>
                </a:solidFill>
                <a:latin typeface="Arial" panose="020B0604020202020204" pitchFamily="34" charset="0"/>
                <a:ea typeface="MS PGothic" panose="020B0600070205080204" pitchFamily="34" charset="-128"/>
              </a:defRPr>
            </a:lvl4pPr>
            <a:lvl5pPr marL="1253690" indent="-139299">
              <a:spcBef>
                <a:spcPct val="20000"/>
              </a:spcBef>
              <a:buChar char="»"/>
              <a:defRPr sz="1219">
                <a:solidFill>
                  <a:schemeClr val="tx1"/>
                </a:solidFill>
                <a:latin typeface="Arial" panose="020B0604020202020204" pitchFamily="34" charset="0"/>
                <a:ea typeface="MS PGothic" panose="020B0600070205080204" pitchFamily="34" charset="-128"/>
              </a:defRPr>
            </a:lvl5pPr>
            <a:lvl6pPr marL="1532288" indent="-139299" eaLnBrk="0" fontAlgn="base" hangingPunct="0">
              <a:spcBef>
                <a:spcPct val="20000"/>
              </a:spcBef>
              <a:spcAft>
                <a:spcPct val="0"/>
              </a:spcAft>
              <a:buChar char="»"/>
              <a:defRPr sz="1219">
                <a:solidFill>
                  <a:schemeClr val="tx1"/>
                </a:solidFill>
                <a:latin typeface="Arial" panose="020B0604020202020204" pitchFamily="34" charset="0"/>
                <a:ea typeface="MS PGothic" panose="020B0600070205080204" pitchFamily="34" charset="-128"/>
              </a:defRPr>
            </a:lvl6pPr>
            <a:lvl7pPr marL="1810885" indent="-139299" eaLnBrk="0" fontAlgn="base" hangingPunct="0">
              <a:spcBef>
                <a:spcPct val="20000"/>
              </a:spcBef>
              <a:spcAft>
                <a:spcPct val="0"/>
              </a:spcAft>
              <a:buChar char="»"/>
              <a:defRPr sz="1219">
                <a:solidFill>
                  <a:schemeClr val="tx1"/>
                </a:solidFill>
                <a:latin typeface="Arial" panose="020B0604020202020204" pitchFamily="34" charset="0"/>
                <a:ea typeface="MS PGothic" panose="020B0600070205080204" pitchFamily="34" charset="-128"/>
              </a:defRPr>
            </a:lvl7pPr>
            <a:lvl8pPr marL="2089483" indent="-139299" eaLnBrk="0" fontAlgn="base" hangingPunct="0">
              <a:spcBef>
                <a:spcPct val="20000"/>
              </a:spcBef>
              <a:spcAft>
                <a:spcPct val="0"/>
              </a:spcAft>
              <a:buChar char="»"/>
              <a:defRPr sz="1219">
                <a:solidFill>
                  <a:schemeClr val="tx1"/>
                </a:solidFill>
                <a:latin typeface="Arial" panose="020B0604020202020204" pitchFamily="34" charset="0"/>
                <a:ea typeface="MS PGothic" panose="020B0600070205080204" pitchFamily="34" charset="-128"/>
              </a:defRPr>
            </a:lvl8pPr>
            <a:lvl9pPr marL="2368081" indent="-139299" eaLnBrk="0" fontAlgn="base" hangingPunct="0">
              <a:spcBef>
                <a:spcPct val="20000"/>
              </a:spcBef>
              <a:spcAft>
                <a:spcPct val="0"/>
              </a:spcAft>
              <a:buChar char="»"/>
              <a:defRPr sz="1219">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2B58906D-3EBD-45FE-A537-CD9D5CC35920}" type="slidenum">
              <a:rPr lang="de-DE" altLang="de-DE" sz="731">
                <a:solidFill>
                  <a:srgbClr val="898989"/>
                </a:solidFill>
              </a:rPr>
              <a:pPr>
                <a:spcBef>
                  <a:spcPct val="0"/>
                </a:spcBef>
                <a:buFontTx/>
                <a:buNone/>
              </a:pPr>
              <a:t>7</a:t>
            </a:fld>
            <a:endParaRPr lang="de-DE" altLang="de-DE" sz="731" dirty="0">
              <a:solidFill>
                <a:srgbClr val="898989"/>
              </a:solidFill>
            </a:endParaRPr>
          </a:p>
        </p:txBody>
      </p:sp>
      <p:sp>
        <p:nvSpPr>
          <p:cNvPr id="6" name="Textfeld 5"/>
          <p:cNvSpPr txBox="1"/>
          <p:nvPr/>
        </p:nvSpPr>
        <p:spPr>
          <a:xfrm>
            <a:off x="536028" y="673774"/>
            <a:ext cx="2017985" cy="369332"/>
          </a:xfrm>
          <a:prstGeom prst="rect">
            <a:avLst/>
          </a:prstGeom>
          <a:noFill/>
        </p:spPr>
        <p:txBody>
          <a:bodyPr wrap="square" rtlCol="0">
            <a:spAutoFit/>
          </a:bodyPr>
          <a:lstStyle/>
          <a:p>
            <a:r>
              <a:rPr lang="de-DE" sz="1800" b="1" dirty="0" smtClean="0">
                <a:solidFill>
                  <a:srgbClr val="0070C0"/>
                </a:solidFill>
                <a:latin typeface="+mj-lt"/>
              </a:rPr>
              <a:t>Arbeitsmedizin</a:t>
            </a:r>
            <a:endParaRPr lang="de-DE" sz="1800" b="1" dirty="0">
              <a:solidFill>
                <a:srgbClr val="0070C0"/>
              </a:solidFill>
              <a:latin typeface="+mj-lt"/>
            </a:endParaRPr>
          </a:p>
        </p:txBody>
      </p:sp>
    </p:spTree>
    <p:extLst>
      <p:ext uri="{BB962C8B-B14F-4D97-AF65-F5344CB8AC3E}">
        <p14:creationId xmlns:p14="http://schemas.microsoft.com/office/powerpoint/2010/main" val="17086832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45"/>
          <p:cNvSpPr>
            <a:spLocks noGrp="1" noChangeArrowheads="1"/>
          </p:cNvSpPr>
          <p:nvPr/>
        </p:nvSpPr>
        <p:spPr bwMode="auto">
          <a:xfrm>
            <a:off x="1785938" y="1339454"/>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1pPr>
            <a:lvl2pPr marL="742950" indent="-28575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2pPr>
            <a:lvl3pPr marL="11430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Arial" panose="020B0604020202020204" pitchFamily="34" charset="0"/>
                <a:ea typeface="MS PGothic" panose="020B0600070205080204" pitchFamily="34" charset="-128"/>
              </a:defRPr>
            </a:lvl4pPr>
            <a:lvl5pPr marL="2057400" indent="-228600">
              <a:spcBef>
                <a:spcPct val="20000"/>
              </a:spcBef>
              <a:buChar char="»"/>
              <a:defRPr sz="20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MS PGothic" panose="020B0600070205080204" pitchFamily="34" charset="-128"/>
              </a:defRPr>
            </a:lvl9pPr>
          </a:lstStyle>
          <a:p>
            <a:pPr fontAlgn="base">
              <a:spcBef>
                <a:spcPct val="0"/>
              </a:spcBef>
              <a:spcAft>
                <a:spcPct val="0"/>
              </a:spcAft>
              <a:buFontTx/>
              <a:buNone/>
            </a:pPr>
            <a:endParaRPr lang="de-DE" altLang="de-DE" sz="487" dirty="0">
              <a:solidFill>
                <a:srgbClr val="000000"/>
              </a:solidFill>
            </a:endParaRPr>
          </a:p>
        </p:txBody>
      </p:sp>
      <p:sp>
        <p:nvSpPr>
          <p:cNvPr id="22533" name="Rectangle 3"/>
          <p:cNvSpPr>
            <a:spLocks noGrp="1" noChangeArrowheads="1"/>
          </p:cNvSpPr>
          <p:nvPr>
            <p:ph type="body" idx="4294967295"/>
          </p:nvPr>
        </p:nvSpPr>
        <p:spPr>
          <a:xfrm>
            <a:off x="466726" y="1718442"/>
            <a:ext cx="8281988" cy="4663310"/>
          </a:xfrm>
        </p:spPr>
        <p:txBody>
          <a:bodyPr/>
          <a:lstStyle/>
          <a:p>
            <a:pPr marL="0" indent="0" algn="ctr">
              <a:lnSpc>
                <a:spcPct val="90000"/>
              </a:lnSpc>
              <a:buNone/>
            </a:pPr>
            <a:r>
              <a:rPr lang="de-DE" altLang="de-DE" sz="1800" b="1" dirty="0" smtClean="0">
                <a:solidFill>
                  <a:srgbClr val="FF0000"/>
                </a:solidFill>
              </a:rPr>
              <a:t>Schichtarbeit </a:t>
            </a:r>
            <a:r>
              <a:rPr lang="de-DE" altLang="de-DE" sz="1800" b="1" dirty="0">
                <a:solidFill>
                  <a:srgbClr val="FF0000"/>
                </a:solidFill>
              </a:rPr>
              <a:t>kann zu verschiedenen Krankheitssymptomen bis hin zu manifesten Erkrankungen </a:t>
            </a:r>
            <a:r>
              <a:rPr lang="de-DE" altLang="de-DE" sz="1800" b="1" dirty="0" smtClean="0">
                <a:solidFill>
                  <a:srgbClr val="FF0000"/>
                </a:solidFill>
              </a:rPr>
              <a:t>führen</a:t>
            </a:r>
          </a:p>
          <a:p>
            <a:pPr algn="just">
              <a:lnSpc>
                <a:spcPct val="90000"/>
              </a:lnSpc>
            </a:pPr>
            <a:r>
              <a:rPr lang="de-DE" altLang="de-DE" sz="1800" dirty="0" smtClean="0"/>
              <a:t>Physische </a:t>
            </a:r>
            <a:r>
              <a:rPr lang="de-DE" altLang="de-DE" sz="1800" dirty="0"/>
              <a:t>Risiken</a:t>
            </a:r>
          </a:p>
          <a:p>
            <a:pPr lvl="1" algn="just">
              <a:lnSpc>
                <a:spcPct val="90000"/>
              </a:lnSpc>
            </a:pPr>
            <a:r>
              <a:rPr lang="de-DE" altLang="de-DE" sz="1800" dirty="0"/>
              <a:t>Physiologische Desynchronisation: </a:t>
            </a:r>
            <a:r>
              <a:rPr lang="de-DE" altLang="de-DE" sz="1800" dirty="0" smtClean="0"/>
              <a:t>Schlafstörungen</a:t>
            </a:r>
            <a:r>
              <a:rPr lang="de-DE" altLang="de-DE" sz="1800" dirty="0"/>
              <a:t>, chronische </a:t>
            </a:r>
            <a:r>
              <a:rPr lang="de-DE" altLang="de-DE" sz="1800" dirty="0" smtClean="0"/>
              <a:t>Müdigkeit, Konzentrationsschwächen, Magen-Darm-Beschwerden</a:t>
            </a:r>
            <a:r>
              <a:rPr lang="de-DE" altLang="de-DE" sz="1800" dirty="0"/>
              <a:t>, </a:t>
            </a:r>
            <a:r>
              <a:rPr lang="de-DE" altLang="de-DE" sz="1800" dirty="0" smtClean="0"/>
              <a:t>Herz-Kreislauf-Erkrankungen, Adipositas</a:t>
            </a:r>
          </a:p>
          <a:p>
            <a:pPr marL="278598" lvl="1" indent="0" algn="just">
              <a:lnSpc>
                <a:spcPct val="90000"/>
              </a:lnSpc>
              <a:buNone/>
            </a:pPr>
            <a:endParaRPr lang="de-DE" altLang="de-DE" sz="1800" dirty="0"/>
          </a:p>
          <a:p>
            <a:pPr algn="just">
              <a:lnSpc>
                <a:spcPct val="90000"/>
              </a:lnSpc>
            </a:pPr>
            <a:r>
              <a:rPr lang="de-DE" altLang="de-DE" sz="1800" dirty="0" smtClean="0"/>
              <a:t>Psychische </a:t>
            </a:r>
            <a:r>
              <a:rPr lang="de-DE" altLang="de-DE" sz="1800" dirty="0"/>
              <a:t>Risiken</a:t>
            </a:r>
          </a:p>
          <a:p>
            <a:pPr lvl="1" algn="just">
              <a:lnSpc>
                <a:spcPct val="90000"/>
              </a:lnSpc>
            </a:pPr>
            <a:r>
              <a:rPr lang="de-DE" altLang="de-DE" sz="1800" dirty="0"/>
              <a:t>Soziale Desynchronisation: Familienleben, Freundeskreis, Hobby, Sport, veränderte soziale Supportstrukturen, hoher Synchronisationsaufwand in Partnerschaft und </a:t>
            </a:r>
            <a:r>
              <a:rPr lang="de-DE" altLang="de-DE" sz="1800" dirty="0" smtClean="0"/>
              <a:t>Familie</a:t>
            </a:r>
          </a:p>
          <a:p>
            <a:pPr marL="278598" lvl="1" indent="0" algn="just">
              <a:lnSpc>
                <a:spcPct val="90000"/>
              </a:lnSpc>
              <a:buNone/>
            </a:pPr>
            <a:endParaRPr lang="de-DE" altLang="de-DE" sz="1800" dirty="0"/>
          </a:p>
          <a:p>
            <a:pPr algn="just">
              <a:lnSpc>
                <a:spcPct val="90000"/>
              </a:lnSpc>
            </a:pPr>
            <a:r>
              <a:rPr lang="de-DE" altLang="de-DE" sz="1800" dirty="0">
                <a:cs typeface="ＭＳ Ｐゴシック" pitchFamily="110" charset="-128"/>
              </a:rPr>
              <a:t>Gesundheitliche Beeinträchtigungen durch Schichtarbeit hängen auch von individuellen Faktoren wie Alter, Persönlichkeit, Chronotyp, Familienstand und sozialem Umfeld ab.</a:t>
            </a:r>
          </a:p>
          <a:p>
            <a:pPr lvl="1">
              <a:lnSpc>
                <a:spcPct val="90000"/>
              </a:lnSpc>
            </a:pPr>
            <a:endParaRPr lang="de-DE" altLang="de-DE" sz="1800" dirty="0" smtClean="0"/>
          </a:p>
        </p:txBody>
      </p:sp>
      <p:sp>
        <p:nvSpPr>
          <p:cNvPr id="22534" name="Foliennummernplatzhalt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1219">
                <a:solidFill>
                  <a:schemeClr val="tx1"/>
                </a:solidFill>
                <a:latin typeface="Arial" panose="020B0604020202020204" pitchFamily="34" charset="0"/>
                <a:ea typeface="MS PGothic" panose="020B0600070205080204" pitchFamily="34" charset="-128"/>
              </a:defRPr>
            </a:lvl1pPr>
            <a:lvl2pPr marL="452722" indent="-174124">
              <a:spcBef>
                <a:spcPct val="20000"/>
              </a:spcBef>
              <a:buFont typeface="Arial" panose="020B0604020202020204" pitchFamily="34" charset="0"/>
              <a:buChar char="–"/>
              <a:defRPr sz="1219">
                <a:solidFill>
                  <a:schemeClr val="tx1"/>
                </a:solidFill>
                <a:latin typeface="Arial" panose="020B0604020202020204" pitchFamily="34" charset="0"/>
                <a:ea typeface="MS PGothic" panose="020B0600070205080204" pitchFamily="34" charset="-128"/>
              </a:defRPr>
            </a:lvl2pPr>
            <a:lvl3pPr marL="696495" indent="-139299">
              <a:spcBef>
                <a:spcPct val="20000"/>
              </a:spcBef>
              <a:buFont typeface="Arial" panose="020B0604020202020204" pitchFamily="34" charset="0"/>
              <a:buChar char="◦"/>
              <a:defRPr sz="1219">
                <a:solidFill>
                  <a:schemeClr val="tx1"/>
                </a:solidFill>
                <a:latin typeface="Arial" panose="020B0604020202020204" pitchFamily="34" charset="0"/>
                <a:ea typeface="MS PGothic" panose="020B0600070205080204" pitchFamily="34" charset="-128"/>
              </a:defRPr>
            </a:lvl3pPr>
            <a:lvl4pPr marL="975092" indent="-139299">
              <a:spcBef>
                <a:spcPct val="20000"/>
              </a:spcBef>
              <a:buFont typeface="Arial" panose="020B0604020202020204" pitchFamily="34" charset="0"/>
              <a:buChar char="-"/>
              <a:defRPr sz="1219">
                <a:solidFill>
                  <a:schemeClr val="tx1"/>
                </a:solidFill>
                <a:latin typeface="Arial" panose="020B0604020202020204" pitchFamily="34" charset="0"/>
                <a:ea typeface="MS PGothic" panose="020B0600070205080204" pitchFamily="34" charset="-128"/>
              </a:defRPr>
            </a:lvl4pPr>
            <a:lvl5pPr marL="1253690" indent="-139299">
              <a:spcBef>
                <a:spcPct val="20000"/>
              </a:spcBef>
              <a:buChar char="»"/>
              <a:defRPr sz="1219">
                <a:solidFill>
                  <a:schemeClr val="tx1"/>
                </a:solidFill>
                <a:latin typeface="Arial" panose="020B0604020202020204" pitchFamily="34" charset="0"/>
                <a:ea typeface="MS PGothic" panose="020B0600070205080204" pitchFamily="34" charset="-128"/>
              </a:defRPr>
            </a:lvl5pPr>
            <a:lvl6pPr marL="1532288" indent="-139299" eaLnBrk="0" fontAlgn="base" hangingPunct="0">
              <a:spcBef>
                <a:spcPct val="20000"/>
              </a:spcBef>
              <a:spcAft>
                <a:spcPct val="0"/>
              </a:spcAft>
              <a:buChar char="»"/>
              <a:defRPr sz="1219">
                <a:solidFill>
                  <a:schemeClr val="tx1"/>
                </a:solidFill>
                <a:latin typeface="Arial" panose="020B0604020202020204" pitchFamily="34" charset="0"/>
                <a:ea typeface="MS PGothic" panose="020B0600070205080204" pitchFamily="34" charset="-128"/>
              </a:defRPr>
            </a:lvl6pPr>
            <a:lvl7pPr marL="1810885" indent="-139299" eaLnBrk="0" fontAlgn="base" hangingPunct="0">
              <a:spcBef>
                <a:spcPct val="20000"/>
              </a:spcBef>
              <a:spcAft>
                <a:spcPct val="0"/>
              </a:spcAft>
              <a:buChar char="»"/>
              <a:defRPr sz="1219">
                <a:solidFill>
                  <a:schemeClr val="tx1"/>
                </a:solidFill>
                <a:latin typeface="Arial" panose="020B0604020202020204" pitchFamily="34" charset="0"/>
                <a:ea typeface="MS PGothic" panose="020B0600070205080204" pitchFamily="34" charset="-128"/>
              </a:defRPr>
            </a:lvl7pPr>
            <a:lvl8pPr marL="2089483" indent="-139299" eaLnBrk="0" fontAlgn="base" hangingPunct="0">
              <a:spcBef>
                <a:spcPct val="20000"/>
              </a:spcBef>
              <a:spcAft>
                <a:spcPct val="0"/>
              </a:spcAft>
              <a:buChar char="»"/>
              <a:defRPr sz="1219">
                <a:solidFill>
                  <a:schemeClr val="tx1"/>
                </a:solidFill>
                <a:latin typeface="Arial" panose="020B0604020202020204" pitchFamily="34" charset="0"/>
                <a:ea typeface="MS PGothic" panose="020B0600070205080204" pitchFamily="34" charset="-128"/>
              </a:defRPr>
            </a:lvl8pPr>
            <a:lvl9pPr marL="2368081" indent="-139299" eaLnBrk="0" fontAlgn="base" hangingPunct="0">
              <a:spcBef>
                <a:spcPct val="20000"/>
              </a:spcBef>
              <a:spcAft>
                <a:spcPct val="0"/>
              </a:spcAft>
              <a:buChar char="»"/>
              <a:defRPr sz="1219">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2B58906D-3EBD-45FE-A537-CD9D5CC35920}" type="slidenum">
              <a:rPr lang="de-DE" altLang="de-DE" sz="731">
                <a:solidFill>
                  <a:srgbClr val="898989"/>
                </a:solidFill>
              </a:rPr>
              <a:pPr>
                <a:spcBef>
                  <a:spcPct val="0"/>
                </a:spcBef>
                <a:buFontTx/>
                <a:buNone/>
              </a:pPr>
              <a:t>8</a:t>
            </a:fld>
            <a:endParaRPr lang="de-DE" altLang="de-DE" sz="731" dirty="0">
              <a:solidFill>
                <a:srgbClr val="898989"/>
              </a:solidFill>
            </a:endParaRPr>
          </a:p>
        </p:txBody>
      </p:sp>
      <p:sp>
        <p:nvSpPr>
          <p:cNvPr id="6" name="Textfeld 5"/>
          <p:cNvSpPr txBox="1"/>
          <p:nvPr/>
        </p:nvSpPr>
        <p:spPr>
          <a:xfrm>
            <a:off x="536028" y="673774"/>
            <a:ext cx="2017985" cy="369332"/>
          </a:xfrm>
          <a:prstGeom prst="rect">
            <a:avLst/>
          </a:prstGeom>
          <a:noFill/>
        </p:spPr>
        <p:txBody>
          <a:bodyPr wrap="square" rtlCol="0">
            <a:spAutoFit/>
          </a:bodyPr>
          <a:lstStyle/>
          <a:p>
            <a:r>
              <a:rPr lang="de-DE" sz="1800" b="1" dirty="0" smtClean="0">
                <a:solidFill>
                  <a:srgbClr val="0070C0"/>
                </a:solidFill>
                <a:latin typeface="+mj-lt"/>
              </a:rPr>
              <a:t>Arbeitsmedizin</a:t>
            </a:r>
            <a:endParaRPr lang="de-DE" sz="1800" b="1" dirty="0">
              <a:solidFill>
                <a:srgbClr val="0070C0"/>
              </a:solidFill>
              <a:latin typeface="+mj-lt"/>
            </a:endParaRPr>
          </a:p>
        </p:txBody>
      </p:sp>
    </p:spTree>
    <p:extLst>
      <p:ext uri="{BB962C8B-B14F-4D97-AF65-F5344CB8AC3E}">
        <p14:creationId xmlns:p14="http://schemas.microsoft.com/office/powerpoint/2010/main" val="14990011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4294967295"/>
          </p:nvPr>
        </p:nvSpPr>
        <p:spPr>
          <a:xfrm>
            <a:off x="466726" y="1639614"/>
            <a:ext cx="8281988" cy="4742137"/>
          </a:xfrm>
        </p:spPr>
        <p:txBody>
          <a:bodyPr/>
          <a:lstStyle/>
          <a:p>
            <a:r>
              <a:rPr lang="de-DE" altLang="de-DE" sz="2000" b="1" dirty="0" smtClean="0">
                <a:solidFill>
                  <a:srgbClr val="FF0000"/>
                </a:solidFill>
              </a:rPr>
              <a:t>Besonderheiten von Wechselschichtdienst</a:t>
            </a:r>
          </a:p>
          <a:p>
            <a:pPr lvl="1">
              <a:buFont typeface="Arial" panose="020B0604020202020204" pitchFamily="34" charset="0"/>
              <a:buChar char="•"/>
            </a:pPr>
            <a:r>
              <a:rPr lang="de-DE" altLang="de-DE" sz="2000" dirty="0" smtClean="0"/>
              <a:t>Eine physiologische Anpassung an den Schichtdienst ist praktisch nicht möglich!</a:t>
            </a:r>
          </a:p>
          <a:p>
            <a:pPr lvl="1">
              <a:buFont typeface="Arial" panose="020B0604020202020204" pitchFamily="34" charset="0"/>
              <a:buChar char="•"/>
            </a:pPr>
            <a:r>
              <a:rPr lang="de-DE" altLang="de-DE" sz="2000" dirty="0" smtClean="0"/>
              <a:t>Exponentieller Anstieg des Unfallrisikos ab der achten Stunde Schichtdienst!</a:t>
            </a:r>
          </a:p>
          <a:p>
            <a:pPr lvl="1">
              <a:buFont typeface="Arial" panose="020B0604020202020204" pitchFamily="34" charset="0"/>
              <a:buChar char="•"/>
            </a:pPr>
            <a:r>
              <a:rPr lang="de-DE" altLang="de-DE" sz="2000" dirty="0" smtClean="0"/>
              <a:t>Starker Anstieg des relativen Unfallrisikos bei aufeinanderfolgenden gleichen Schichten!</a:t>
            </a:r>
          </a:p>
          <a:p>
            <a:pPr lvl="1">
              <a:buFont typeface="Arial" panose="020B0604020202020204" pitchFamily="34" charset="0"/>
              <a:buChar char="•"/>
            </a:pPr>
            <a:r>
              <a:rPr lang="de-DE" altLang="de-DE" sz="2000" dirty="0" smtClean="0"/>
              <a:t>Exponentieller Anstieg der „Microsleeps“ ab der vierten Nachtschicht!</a:t>
            </a:r>
          </a:p>
          <a:p>
            <a:pPr lvl="1">
              <a:buFont typeface="Arial" panose="020B0604020202020204" pitchFamily="34" charset="0"/>
              <a:buChar char="•"/>
            </a:pPr>
            <a:r>
              <a:rPr lang="de-DE" altLang="de-DE" sz="2000" dirty="0" smtClean="0"/>
              <a:t>Biorhythmus und Toleranz für Schichtarbeit werden vom jeweiligen Chronotyp beeinflusst!</a:t>
            </a:r>
          </a:p>
          <a:p>
            <a:endParaRPr lang="de-DE" altLang="de-DE" sz="2000" dirty="0" smtClean="0"/>
          </a:p>
        </p:txBody>
      </p:sp>
      <p:sp>
        <p:nvSpPr>
          <p:cNvPr id="27652" name="Foliennummernplatzhalter 5"/>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ct val="20000"/>
              </a:spcBef>
              <a:buFont typeface="Arial" panose="020B0604020202020204" pitchFamily="34" charset="0"/>
              <a:buChar char="•"/>
              <a:defRPr sz="1219">
                <a:solidFill>
                  <a:schemeClr val="tx1"/>
                </a:solidFill>
                <a:latin typeface="Arial" panose="020B0604020202020204" pitchFamily="34" charset="0"/>
                <a:ea typeface="MS PGothic" panose="020B0600070205080204" pitchFamily="34" charset="-128"/>
              </a:defRPr>
            </a:lvl1pPr>
            <a:lvl2pPr marL="452722" indent="-174124">
              <a:spcBef>
                <a:spcPct val="20000"/>
              </a:spcBef>
              <a:buFont typeface="Arial" panose="020B0604020202020204" pitchFamily="34" charset="0"/>
              <a:buChar char="–"/>
              <a:defRPr sz="1219">
                <a:solidFill>
                  <a:schemeClr val="tx1"/>
                </a:solidFill>
                <a:latin typeface="Arial" panose="020B0604020202020204" pitchFamily="34" charset="0"/>
                <a:ea typeface="MS PGothic" panose="020B0600070205080204" pitchFamily="34" charset="-128"/>
              </a:defRPr>
            </a:lvl2pPr>
            <a:lvl3pPr marL="696495" indent="-139299">
              <a:spcBef>
                <a:spcPct val="20000"/>
              </a:spcBef>
              <a:buFont typeface="Arial" panose="020B0604020202020204" pitchFamily="34" charset="0"/>
              <a:buChar char="◦"/>
              <a:defRPr sz="1219">
                <a:solidFill>
                  <a:schemeClr val="tx1"/>
                </a:solidFill>
                <a:latin typeface="Arial" panose="020B0604020202020204" pitchFamily="34" charset="0"/>
                <a:ea typeface="MS PGothic" panose="020B0600070205080204" pitchFamily="34" charset="-128"/>
              </a:defRPr>
            </a:lvl3pPr>
            <a:lvl4pPr marL="975092" indent="-139299">
              <a:spcBef>
                <a:spcPct val="20000"/>
              </a:spcBef>
              <a:buFont typeface="Arial" panose="020B0604020202020204" pitchFamily="34" charset="0"/>
              <a:buChar char="-"/>
              <a:defRPr sz="1219">
                <a:solidFill>
                  <a:schemeClr val="tx1"/>
                </a:solidFill>
                <a:latin typeface="Arial" panose="020B0604020202020204" pitchFamily="34" charset="0"/>
                <a:ea typeface="MS PGothic" panose="020B0600070205080204" pitchFamily="34" charset="-128"/>
              </a:defRPr>
            </a:lvl4pPr>
            <a:lvl5pPr marL="1253690" indent="-139299">
              <a:spcBef>
                <a:spcPct val="20000"/>
              </a:spcBef>
              <a:buChar char="»"/>
              <a:defRPr sz="1219">
                <a:solidFill>
                  <a:schemeClr val="tx1"/>
                </a:solidFill>
                <a:latin typeface="Arial" panose="020B0604020202020204" pitchFamily="34" charset="0"/>
                <a:ea typeface="MS PGothic" panose="020B0600070205080204" pitchFamily="34" charset="-128"/>
              </a:defRPr>
            </a:lvl5pPr>
            <a:lvl6pPr marL="1532288" indent="-139299" eaLnBrk="0" fontAlgn="base" hangingPunct="0">
              <a:spcBef>
                <a:spcPct val="20000"/>
              </a:spcBef>
              <a:spcAft>
                <a:spcPct val="0"/>
              </a:spcAft>
              <a:buChar char="»"/>
              <a:defRPr sz="1219">
                <a:solidFill>
                  <a:schemeClr val="tx1"/>
                </a:solidFill>
                <a:latin typeface="Arial" panose="020B0604020202020204" pitchFamily="34" charset="0"/>
                <a:ea typeface="MS PGothic" panose="020B0600070205080204" pitchFamily="34" charset="-128"/>
              </a:defRPr>
            </a:lvl6pPr>
            <a:lvl7pPr marL="1810885" indent="-139299" eaLnBrk="0" fontAlgn="base" hangingPunct="0">
              <a:spcBef>
                <a:spcPct val="20000"/>
              </a:spcBef>
              <a:spcAft>
                <a:spcPct val="0"/>
              </a:spcAft>
              <a:buChar char="»"/>
              <a:defRPr sz="1219">
                <a:solidFill>
                  <a:schemeClr val="tx1"/>
                </a:solidFill>
                <a:latin typeface="Arial" panose="020B0604020202020204" pitchFamily="34" charset="0"/>
                <a:ea typeface="MS PGothic" panose="020B0600070205080204" pitchFamily="34" charset="-128"/>
              </a:defRPr>
            </a:lvl7pPr>
            <a:lvl8pPr marL="2089483" indent="-139299" eaLnBrk="0" fontAlgn="base" hangingPunct="0">
              <a:spcBef>
                <a:spcPct val="20000"/>
              </a:spcBef>
              <a:spcAft>
                <a:spcPct val="0"/>
              </a:spcAft>
              <a:buChar char="»"/>
              <a:defRPr sz="1219">
                <a:solidFill>
                  <a:schemeClr val="tx1"/>
                </a:solidFill>
                <a:latin typeface="Arial" panose="020B0604020202020204" pitchFamily="34" charset="0"/>
                <a:ea typeface="MS PGothic" panose="020B0600070205080204" pitchFamily="34" charset="-128"/>
              </a:defRPr>
            </a:lvl8pPr>
            <a:lvl9pPr marL="2368081" indent="-139299" eaLnBrk="0" fontAlgn="base" hangingPunct="0">
              <a:spcBef>
                <a:spcPct val="20000"/>
              </a:spcBef>
              <a:spcAft>
                <a:spcPct val="0"/>
              </a:spcAft>
              <a:buChar char="»"/>
              <a:defRPr sz="1219">
                <a:solidFill>
                  <a:schemeClr val="tx1"/>
                </a:solidFill>
                <a:latin typeface="Arial" panose="020B0604020202020204" pitchFamily="34" charset="0"/>
                <a:ea typeface="MS PGothic" panose="020B0600070205080204" pitchFamily="34" charset="-128"/>
              </a:defRPr>
            </a:lvl9pPr>
          </a:lstStyle>
          <a:p>
            <a:pPr>
              <a:spcBef>
                <a:spcPct val="0"/>
              </a:spcBef>
              <a:buFontTx/>
              <a:buNone/>
            </a:pPr>
            <a:fld id="{4ABD1F8A-6F50-4845-BB66-70A2C0589ACC}" type="slidenum">
              <a:rPr lang="de-DE" altLang="de-DE" sz="731">
                <a:solidFill>
                  <a:srgbClr val="898989"/>
                </a:solidFill>
              </a:rPr>
              <a:pPr>
                <a:spcBef>
                  <a:spcPct val="0"/>
                </a:spcBef>
                <a:buFontTx/>
                <a:buNone/>
              </a:pPr>
              <a:t>9</a:t>
            </a:fld>
            <a:endParaRPr lang="de-DE" altLang="de-DE" sz="731" dirty="0">
              <a:solidFill>
                <a:srgbClr val="898989"/>
              </a:solidFill>
            </a:endParaRPr>
          </a:p>
        </p:txBody>
      </p:sp>
      <p:sp>
        <p:nvSpPr>
          <p:cNvPr id="5" name="Textfeld 4"/>
          <p:cNvSpPr txBox="1"/>
          <p:nvPr/>
        </p:nvSpPr>
        <p:spPr>
          <a:xfrm>
            <a:off x="536028" y="673774"/>
            <a:ext cx="2017985" cy="369332"/>
          </a:xfrm>
          <a:prstGeom prst="rect">
            <a:avLst/>
          </a:prstGeom>
          <a:noFill/>
        </p:spPr>
        <p:txBody>
          <a:bodyPr wrap="square" rtlCol="0">
            <a:spAutoFit/>
          </a:bodyPr>
          <a:lstStyle/>
          <a:p>
            <a:r>
              <a:rPr lang="de-DE" sz="1800" b="1" dirty="0" smtClean="0">
                <a:solidFill>
                  <a:srgbClr val="0070C0"/>
                </a:solidFill>
                <a:latin typeface="+mj-lt"/>
              </a:rPr>
              <a:t>Arbeitsmedizin</a:t>
            </a:r>
            <a:endParaRPr lang="de-DE" sz="1800" b="1" dirty="0">
              <a:solidFill>
                <a:srgbClr val="0070C0"/>
              </a:solidFill>
              <a:latin typeface="+mj-lt"/>
            </a:endParaRPr>
          </a:p>
        </p:txBody>
      </p:sp>
    </p:spTree>
    <p:extLst>
      <p:ext uri="{BB962C8B-B14F-4D97-AF65-F5344CB8AC3E}">
        <p14:creationId xmlns:p14="http://schemas.microsoft.com/office/powerpoint/2010/main" val="480544607"/>
      </p:ext>
    </p:extLst>
  </p:cSld>
  <p:clrMapOvr>
    <a:masterClrMapping/>
  </p:clrMapOvr>
  <p:timing>
    <p:tnLst>
      <p:par>
        <p:cTn id="1" dur="indefinite" restart="never" nodeType="tmRoot"/>
      </p:par>
    </p:tnLst>
  </p:timing>
</p:sld>
</file>

<file path=ppt/theme/theme1.xml><?xml version="1.0" encoding="utf-8"?>
<a:theme xmlns:a="http://schemas.openxmlformats.org/drawingml/2006/main" name="7_Standarddesign">
  <a:themeElements>
    <a:clrScheme name="Standarddesign 13">
      <a:dk1>
        <a:srgbClr val="000000"/>
      </a:dk1>
      <a:lt1>
        <a:srgbClr val="FFFFFF"/>
      </a:lt1>
      <a:dk2>
        <a:srgbClr val="E2001A"/>
      </a:dk2>
      <a:lt2>
        <a:srgbClr val="009036"/>
      </a:lt2>
      <a:accent1>
        <a:srgbClr val="ACACAC"/>
      </a:accent1>
      <a:accent2>
        <a:srgbClr val="F29400"/>
      </a:accent2>
      <a:accent3>
        <a:srgbClr val="FFFFFF"/>
      </a:accent3>
      <a:accent4>
        <a:srgbClr val="000000"/>
      </a:accent4>
      <a:accent5>
        <a:srgbClr val="D2D2D2"/>
      </a:accent5>
      <a:accent6>
        <a:srgbClr val="DB8600"/>
      </a:accent6>
      <a:hlink>
        <a:srgbClr val="B1C800"/>
      </a:hlink>
      <a:folHlink>
        <a:srgbClr val="E75112"/>
      </a:folHlink>
    </a:clrScheme>
    <a:fontScheme name="Standarddesign">
      <a:majorFont>
        <a:latin typeface="Arial-BoldM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rddesign 13">
        <a:dk1>
          <a:srgbClr val="000000"/>
        </a:dk1>
        <a:lt1>
          <a:srgbClr val="FFFFFF"/>
        </a:lt1>
        <a:dk2>
          <a:srgbClr val="E2001A"/>
        </a:dk2>
        <a:lt2>
          <a:srgbClr val="009036"/>
        </a:lt2>
        <a:accent1>
          <a:srgbClr val="ACACAC"/>
        </a:accent1>
        <a:accent2>
          <a:srgbClr val="F29400"/>
        </a:accent2>
        <a:accent3>
          <a:srgbClr val="FFFFFF"/>
        </a:accent3>
        <a:accent4>
          <a:srgbClr val="000000"/>
        </a:accent4>
        <a:accent5>
          <a:srgbClr val="D2D2D2"/>
        </a:accent5>
        <a:accent6>
          <a:srgbClr val="DB8600"/>
        </a:accent6>
        <a:hlink>
          <a:srgbClr val="B1C800"/>
        </a:hlink>
        <a:folHlink>
          <a:srgbClr val="E7511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8_Standarddesign">
  <a:themeElements>
    <a:clrScheme name="Standarddesign 13">
      <a:dk1>
        <a:srgbClr val="000000"/>
      </a:dk1>
      <a:lt1>
        <a:srgbClr val="FFFFFF"/>
      </a:lt1>
      <a:dk2>
        <a:srgbClr val="E2001A"/>
      </a:dk2>
      <a:lt2>
        <a:srgbClr val="009036"/>
      </a:lt2>
      <a:accent1>
        <a:srgbClr val="ACACAC"/>
      </a:accent1>
      <a:accent2>
        <a:srgbClr val="F29400"/>
      </a:accent2>
      <a:accent3>
        <a:srgbClr val="FFFFFF"/>
      </a:accent3>
      <a:accent4>
        <a:srgbClr val="000000"/>
      </a:accent4>
      <a:accent5>
        <a:srgbClr val="D2D2D2"/>
      </a:accent5>
      <a:accent6>
        <a:srgbClr val="DB8600"/>
      </a:accent6>
      <a:hlink>
        <a:srgbClr val="B1C800"/>
      </a:hlink>
      <a:folHlink>
        <a:srgbClr val="E75112"/>
      </a:folHlink>
    </a:clrScheme>
    <a:fontScheme name="Standarddesign">
      <a:majorFont>
        <a:latin typeface="Arial-BoldM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rddesign 13">
        <a:dk1>
          <a:srgbClr val="000000"/>
        </a:dk1>
        <a:lt1>
          <a:srgbClr val="FFFFFF"/>
        </a:lt1>
        <a:dk2>
          <a:srgbClr val="E2001A"/>
        </a:dk2>
        <a:lt2>
          <a:srgbClr val="009036"/>
        </a:lt2>
        <a:accent1>
          <a:srgbClr val="ACACAC"/>
        </a:accent1>
        <a:accent2>
          <a:srgbClr val="F29400"/>
        </a:accent2>
        <a:accent3>
          <a:srgbClr val="FFFFFF"/>
        </a:accent3>
        <a:accent4>
          <a:srgbClr val="000000"/>
        </a:accent4>
        <a:accent5>
          <a:srgbClr val="D2D2D2"/>
        </a:accent5>
        <a:accent6>
          <a:srgbClr val="DB8600"/>
        </a:accent6>
        <a:hlink>
          <a:srgbClr val="B1C800"/>
        </a:hlink>
        <a:folHlink>
          <a:srgbClr val="E7511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9_Standarddesign">
  <a:themeElements>
    <a:clrScheme name="Standarddesign 13">
      <a:dk1>
        <a:srgbClr val="000000"/>
      </a:dk1>
      <a:lt1>
        <a:srgbClr val="FFFFFF"/>
      </a:lt1>
      <a:dk2>
        <a:srgbClr val="E2001A"/>
      </a:dk2>
      <a:lt2>
        <a:srgbClr val="009036"/>
      </a:lt2>
      <a:accent1>
        <a:srgbClr val="ACACAC"/>
      </a:accent1>
      <a:accent2>
        <a:srgbClr val="F29400"/>
      </a:accent2>
      <a:accent3>
        <a:srgbClr val="FFFFFF"/>
      </a:accent3>
      <a:accent4>
        <a:srgbClr val="000000"/>
      </a:accent4>
      <a:accent5>
        <a:srgbClr val="D2D2D2"/>
      </a:accent5>
      <a:accent6>
        <a:srgbClr val="DB8600"/>
      </a:accent6>
      <a:hlink>
        <a:srgbClr val="B1C800"/>
      </a:hlink>
      <a:folHlink>
        <a:srgbClr val="E75112"/>
      </a:folHlink>
    </a:clrScheme>
    <a:fontScheme name="Standarddesign">
      <a:majorFont>
        <a:latin typeface="Arial-BoldM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rddesign 13">
        <a:dk1>
          <a:srgbClr val="000000"/>
        </a:dk1>
        <a:lt1>
          <a:srgbClr val="FFFFFF"/>
        </a:lt1>
        <a:dk2>
          <a:srgbClr val="E2001A"/>
        </a:dk2>
        <a:lt2>
          <a:srgbClr val="009036"/>
        </a:lt2>
        <a:accent1>
          <a:srgbClr val="ACACAC"/>
        </a:accent1>
        <a:accent2>
          <a:srgbClr val="F29400"/>
        </a:accent2>
        <a:accent3>
          <a:srgbClr val="FFFFFF"/>
        </a:accent3>
        <a:accent4>
          <a:srgbClr val="000000"/>
        </a:accent4>
        <a:accent5>
          <a:srgbClr val="D2D2D2"/>
        </a:accent5>
        <a:accent6>
          <a:srgbClr val="DB8600"/>
        </a:accent6>
        <a:hlink>
          <a:srgbClr val="B1C800"/>
        </a:hlink>
        <a:folHlink>
          <a:srgbClr val="E7511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0_Standarddesign">
  <a:themeElements>
    <a:clrScheme name="Standarddesign 13">
      <a:dk1>
        <a:srgbClr val="000000"/>
      </a:dk1>
      <a:lt1>
        <a:srgbClr val="FFFFFF"/>
      </a:lt1>
      <a:dk2>
        <a:srgbClr val="E2001A"/>
      </a:dk2>
      <a:lt2>
        <a:srgbClr val="009036"/>
      </a:lt2>
      <a:accent1>
        <a:srgbClr val="ACACAC"/>
      </a:accent1>
      <a:accent2>
        <a:srgbClr val="F29400"/>
      </a:accent2>
      <a:accent3>
        <a:srgbClr val="FFFFFF"/>
      </a:accent3>
      <a:accent4>
        <a:srgbClr val="000000"/>
      </a:accent4>
      <a:accent5>
        <a:srgbClr val="D2D2D2"/>
      </a:accent5>
      <a:accent6>
        <a:srgbClr val="DB8600"/>
      </a:accent6>
      <a:hlink>
        <a:srgbClr val="B1C800"/>
      </a:hlink>
      <a:folHlink>
        <a:srgbClr val="E75112"/>
      </a:folHlink>
    </a:clrScheme>
    <a:fontScheme name="Standarddesign">
      <a:majorFont>
        <a:latin typeface="Arial-BoldM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rddesign 13">
        <a:dk1>
          <a:srgbClr val="000000"/>
        </a:dk1>
        <a:lt1>
          <a:srgbClr val="FFFFFF"/>
        </a:lt1>
        <a:dk2>
          <a:srgbClr val="E2001A"/>
        </a:dk2>
        <a:lt2>
          <a:srgbClr val="009036"/>
        </a:lt2>
        <a:accent1>
          <a:srgbClr val="ACACAC"/>
        </a:accent1>
        <a:accent2>
          <a:srgbClr val="F29400"/>
        </a:accent2>
        <a:accent3>
          <a:srgbClr val="FFFFFF"/>
        </a:accent3>
        <a:accent4>
          <a:srgbClr val="000000"/>
        </a:accent4>
        <a:accent5>
          <a:srgbClr val="D2D2D2"/>
        </a:accent5>
        <a:accent6>
          <a:srgbClr val="DB8600"/>
        </a:accent6>
        <a:hlink>
          <a:srgbClr val="B1C800"/>
        </a:hlink>
        <a:folHlink>
          <a:srgbClr val="E75112"/>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1_Standarddesign">
  <a:themeElements>
    <a:clrScheme name="Standarddesign 13">
      <a:dk1>
        <a:srgbClr val="000000"/>
      </a:dk1>
      <a:lt1>
        <a:srgbClr val="FFFFFF"/>
      </a:lt1>
      <a:dk2>
        <a:srgbClr val="E2001A"/>
      </a:dk2>
      <a:lt2>
        <a:srgbClr val="009036"/>
      </a:lt2>
      <a:accent1>
        <a:srgbClr val="ACACAC"/>
      </a:accent1>
      <a:accent2>
        <a:srgbClr val="F29400"/>
      </a:accent2>
      <a:accent3>
        <a:srgbClr val="FFFFFF"/>
      </a:accent3>
      <a:accent4>
        <a:srgbClr val="000000"/>
      </a:accent4>
      <a:accent5>
        <a:srgbClr val="D2D2D2"/>
      </a:accent5>
      <a:accent6>
        <a:srgbClr val="DB8600"/>
      </a:accent6>
      <a:hlink>
        <a:srgbClr val="B1C800"/>
      </a:hlink>
      <a:folHlink>
        <a:srgbClr val="E75112"/>
      </a:folHlink>
    </a:clrScheme>
    <a:fontScheme name="Standarddesign">
      <a:majorFont>
        <a:latin typeface="Arial-BoldM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tandarddesign 13">
        <a:dk1>
          <a:srgbClr val="000000"/>
        </a:dk1>
        <a:lt1>
          <a:srgbClr val="FFFFFF"/>
        </a:lt1>
        <a:dk2>
          <a:srgbClr val="E2001A"/>
        </a:dk2>
        <a:lt2>
          <a:srgbClr val="009036"/>
        </a:lt2>
        <a:accent1>
          <a:srgbClr val="ACACAC"/>
        </a:accent1>
        <a:accent2>
          <a:srgbClr val="F29400"/>
        </a:accent2>
        <a:accent3>
          <a:srgbClr val="FFFFFF"/>
        </a:accent3>
        <a:accent4>
          <a:srgbClr val="000000"/>
        </a:accent4>
        <a:accent5>
          <a:srgbClr val="D2D2D2"/>
        </a:accent5>
        <a:accent6>
          <a:srgbClr val="DB8600"/>
        </a:accent6>
        <a:hlink>
          <a:srgbClr val="B1C800"/>
        </a:hlink>
        <a:folHlink>
          <a:srgbClr val="E75112"/>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1302</Words>
  <Application>Microsoft Office PowerPoint</Application>
  <PresentationFormat>Bildschirmpräsentation (4:3)</PresentationFormat>
  <Paragraphs>239</Paragraphs>
  <Slides>27</Slides>
  <Notes>26</Notes>
  <HiddenSlides>0</HiddenSlides>
  <MMClips>0</MMClips>
  <ScaleCrop>false</ScaleCrop>
  <HeadingPairs>
    <vt:vector size="4" baseType="variant">
      <vt:variant>
        <vt:lpstr>Design</vt:lpstr>
      </vt:variant>
      <vt:variant>
        <vt:i4>5</vt:i4>
      </vt:variant>
      <vt:variant>
        <vt:lpstr>Folientitel</vt:lpstr>
      </vt:variant>
      <vt:variant>
        <vt:i4>27</vt:i4>
      </vt:variant>
    </vt:vector>
  </HeadingPairs>
  <TitlesOfParts>
    <vt:vector size="32" baseType="lpstr">
      <vt:lpstr>7_Standarddesign</vt:lpstr>
      <vt:lpstr>8_Standarddesign</vt:lpstr>
      <vt:lpstr>9_Standarddesign</vt:lpstr>
      <vt:lpstr>10_Standarddesign</vt:lpstr>
      <vt:lpstr>11_Standarddesign</vt:lpstr>
      <vt:lpstr>Schichtdienstmanagement</vt:lpstr>
      <vt:lpstr>Arbeitsgruppe Schichtdienstmanagement</vt:lpstr>
      <vt:lpstr>Nicht vom Arbeitsgruppenauftrag umfasst sind:</vt:lpstr>
      <vt:lpstr>AG „Schichtdienstmanagement“</vt:lpstr>
      <vt:lpstr>Einflussfaktoren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Ist-Stand Schichtdienstmodelle </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Schichtdienstmanagement</dc:title>
  <dc:creator>Friedhelm Hinzen</dc:creator>
  <cp:lastModifiedBy>Roggow, Michael</cp:lastModifiedBy>
  <cp:revision>119</cp:revision>
  <cp:lastPrinted>2015-01-06T07:28:11Z</cp:lastPrinted>
  <dcterms:created xsi:type="dcterms:W3CDTF">2015-01-02T06:41:40Z</dcterms:created>
  <dcterms:modified xsi:type="dcterms:W3CDTF">2015-06-01T12:43:36Z</dcterms:modified>
</cp:coreProperties>
</file>