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6" r:id="rId3"/>
    <p:sldMasterId id="2147483682" r:id="rId4"/>
    <p:sldMasterId id="2147483702" r:id="rId5"/>
    <p:sldMasterId id="2147483712" r:id="rId6"/>
  </p:sldMasterIdLst>
  <p:notesMasterIdLst>
    <p:notesMasterId r:id="rId15"/>
  </p:notesMasterIdLst>
  <p:sldIdLst>
    <p:sldId id="256" r:id="rId7"/>
    <p:sldId id="333" r:id="rId8"/>
    <p:sldId id="337" r:id="rId9"/>
    <p:sldId id="338" r:id="rId10"/>
    <p:sldId id="327" r:id="rId11"/>
    <p:sldId id="339" r:id="rId12"/>
    <p:sldId id="335" r:id="rId13"/>
    <p:sldId id="3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67179" autoAdjust="0"/>
  </p:normalViewPr>
  <p:slideViewPr>
    <p:cSldViewPr snapToGrid="0">
      <p:cViewPr varScale="1">
        <p:scale>
          <a:sx n="89" d="100"/>
          <a:sy n="89" d="100"/>
        </p:scale>
        <p:origin x="180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07:44:44.897"/>
    </inkml:context>
    <inkml:brush xml:id="br0">
      <inkml:brushProperty name="width" value="0.05292" units="cm"/>
      <inkml:brushProperty name="height" value="0.05292" units="cm"/>
      <inkml:brushProperty name="color" value="#ED331F"/>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C182-6AE4-47F0-832A-68839B08EEAA}" type="datetimeFigureOut">
              <a:rPr lang="de-DE" smtClean="0"/>
              <a:t>26.10.2017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B050-10F7-405D-8A2C-0A21E0BC33F1}" type="slidenum">
              <a:rPr lang="de-DE" smtClean="0"/>
              <a:t>‹Nr.›</a:t>
            </a:fld>
            <a:endParaRPr lang="de-DE"/>
          </a:p>
        </p:txBody>
      </p:sp>
    </p:spTree>
    <p:extLst>
      <p:ext uri="{BB962C8B-B14F-4D97-AF65-F5344CB8AC3E}">
        <p14:creationId xmlns:p14="http://schemas.microsoft.com/office/powerpoint/2010/main" val="308669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DEB050-10F7-405D-8A2C-0A21E0BC33F1}" type="slidenum">
              <a:rPr lang="de-DE" smtClean="0"/>
              <a:t>1</a:t>
            </a:fld>
            <a:endParaRPr lang="de-DE"/>
          </a:p>
        </p:txBody>
      </p:sp>
    </p:spTree>
    <p:extLst>
      <p:ext uri="{BB962C8B-B14F-4D97-AF65-F5344CB8AC3E}">
        <p14:creationId xmlns:p14="http://schemas.microsoft.com/office/powerpoint/2010/main" val="317950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DEB050-10F7-405D-8A2C-0A21E0BC33F1}" type="slidenum">
              <a:rPr lang="de-DE" smtClean="0"/>
              <a:t>2</a:t>
            </a:fld>
            <a:endParaRPr lang="de-DE"/>
          </a:p>
        </p:txBody>
      </p:sp>
    </p:spTree>
    <p:extLst>
      <p:ext uri="{BB962C8B-B14F-4D97-AF65-F5344CB8AC3E}">
        <p14:creationId xmlns:p14="http://schemas.microsoft.com/office/powerpoint/2010/main" val="108559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4129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3CDEB050-10F7-405D-8A2C-0A21E0BC33F1}" type="slidenum">
              <a:rPr lang="de-DE" smtClean="0"/>
              <a:t>5</a:t>
            </a:fld>
            <a:endParaRPr lang="de-DE"/>
          </a:p>
        </p:txBody>
      </p:sp>
    </p:spTree>
    <p:extLst>
      <p:ext uri="{BB962C8B-B14F-4D97-AF65-F5344CB8AC3E}">
        <p14:creationId xmlns:p14="http://schemas.microsoft.com/office/powerpoint/2010/main" val="415235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DEB050-10F7-405D-8A2C-0A21E0BC33F1}" type="slidenum">
              <a:rPr lang="de-DE" smtClean="0"/>
              <a:t>6</a:t>
            </a:fld>
            <a:endParaRPr lang="de-DE"/>
          </a:p>
        </p:txBody>
      </p:sp>
    </p:spTree>
    <p:extLst>
      <p:ext uri="{BB962C8B-B14F-4D97-AF65-F5344CB8AC3E}">
        <p14:creationId xmlns:p14="http://schemas.microsoft.com/office/powerpoint/2010/main" val="31215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baseline="0" dirty="0" smtClean="0"/>
          </a:p>
          <a:p>
            <a:pPr marL="228600" indent="-228600">
              <a:buAutoNum type="arabicPeriod"/>
            </a:pPr>
            <a:endParaRPr lang="de-DE" dirty="0"/>
          </a:p>
        </p:txBody>
      </p:sp>
      <p:sp>
        <p:nvSpPr>
          <p:cNvPr id="4" name="Foliennummernplatzhalter 3"/>
          <p:cNvSpPr>
            <a:spLocks noGrp="1"/>
          </p:cNvSpPr>
          <p:nvPr>
            <p:ph type="sldNum" sz="quarter" idx="10"/>
          </p:nvPr>
        </p:nvSpPr>
        <p:spPr/>
        <p:txBody>
          <a:bodyPr/>
          <a:lstStyle/>
          <a:p>
            <a:fld id="{3CDEB050-10F7-405D-8A2C-0A21E0BC33F1}" type="slidenum">
              <a:rPr lang="de-DE" smtClean="0"/>
              <a:t>7</a:t>
            </a:fld>
            <a:endParaRPr lang="de-DE"/>
          </a:p>
        </p:txBody>
      </p:sp>
    </p:spTree>
    <p:extLst>
      <p:ext uri="{BB962C8B-B14F-4D97-AF65-F5344CB8AC3E}">
        <p14:creationId xmlns:p14="http://schemas.microsoft.com/office/powerpoint/2010/main" val="225558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lienbildplatzhalter 1"/>
          <p:cNvSpPr>
            <a:spLocks noGrp="1" noRot="1" noChangeAspect="1" noTextEdit="1"/>
          </p:cNvSpPr>
          <p:nvPr>
            <p:ph type="sldImg"/>
          </p:nvPr>
        </p:nvSpPr>
        <p:spPr>
          <a:ln/>
        </p:spPr>
      </p:sp>
      <p:sp>
        <p:nvSpPr>
          <p:cNvPr id="149506" name="Notizenplatzhalter 2"/>
          <p:cNvSpPr>
            <a:spLocks noGrp="1"/>
          </p:cNvSpPr>
          <p:nvPr>
            <p:ph type="body" idx="1"/>
          </p:nvPr>
        </p:nvSpPr>
        <p:spPr>
          <a:noFill/>
        </p:spPr>
        <p:txBody>
          <a:bodyPr/>
          <a:lstStyle/>
          <a:p>
            <a:endParaRPr lang="de-DE" smtClean="0">
              <a:solidFill>
                <a:schemeClr val="folHlink"/>
              </a:solidFill>
              <a:latin typeface="Arial" charset="0"/>
              <a:ea typeface="ＭＳ Ｐゴシック"/>
            </a:endParaRPr>
          </a:p>
        </p:txBody>
      </p:sp>
      <p:sp>
        <p:nvSpPr>
          <p:cNvPr id="149507" name="Foliennummernplatzhalter 3"/>
          <p:cNvSpPr>
            <a:spLocks noGrp="1"/>
          </p:cNvSpPr>
          <p:nvPr>
            <p:ph type="sldNum" sz="quarter" idx="5"/>
          </p:nvPr>
        </p:nvSpPr>
        <p:spPr>
          <a:noFill/>
          <a:ln>
            <a:miter lim="800000"/>
            <a:headEnd/>
            <a:tailEnd/>
          </a:ln>
        </p:spPr>
        <p:txBody>
          <a:bodyPr/>
          <a:lstStyle/>
          <a:p>
            <a:fld id="{9AB51542-6FEB-4E0F-BBA4-D3B1B7DE4B98}" type="slidenum">
              <a:rPr lang="de-DE" smtClean="0">
                <a:ea typeface="ＭＳ Ｐゴシック"/>
                <a:cs typeface="ＭＳ Ｐゴシック"/>
              </a:rPr>
              <a:pPr/>
              <a:t>8</a:t>
            </a:fld>
            <a:endParaRPr lang="de-DE" smtClean="0">
              <a:ea typeface="ＭＳ Ｐゴシック"/>
              <a:cs typeface="ＭＳ Ｐゴシック"/>
            </a:endParaRPr>
          </a:p>
        </p:txBody>
      </p:sp>
    </p:spTree>
    <p:extLst>
      <p:ext uri="{BB962C8B-B14F-4D97-AF65-F5344CB8AC3E}">
        <p14:creationId xmlns:p14="http://schemas.microsoft.com/office/powerpoint/2010/main" val="2800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7.jp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44286" y="2152877"/>
            <a:ext cx="9144000" cy="2387600"/>
          </a:xfrm>
        </p:spPr>
        <p:txBody>
          <a:bodyPr anchor="b"/>
          <a:lstStyle>
            <a:lvl1pPr algn="l">
              <a:defRPr sz="4000"/>
            </a:lvl1pPr>
          </a:lstStyle>
          <a:p>
            <a:r>
              <a:rPr lang="de-DE" dirty="0"/>
              <a:t>Titelmasterformat durch Klicken bearbeiten</a:t>
            </a:r>
            <a:endParaRPr lang="en-US" dirty="0"/>
          </a:p>
        </p:txBody>
      </p:sp>
      <p:sp>
        <p:nvSpPr>
          <p:cNvPr id="3" name="Untertitel 2"/>
          <p:cNvSpPr>
            <a:spLocks noGrp="1"/>
          </p:cNvSpPr>
          <p:nvPr>
            <p:ph type="subTitle" idx="1"/>
          </p:nvPr>
        </p:nvSpPr>
        <p:spPr>
          <a:xfrm>
            <a:off x="544286" y="46325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Tree>
    <p:extLst>
      <p:ext uri="{BB962C8B-B14F-4D97-AF65-F5344CB8AC3E}">
        <p14:creationId xmlns:p14="http://schemas.microsoft.com/office/powerpoint/2010/main" val="232265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1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13" y="273054"/>
            <a:ext cx="4011084" cy="1162050"/>
          </a:xfrm>
          <a:prstGeom prst="rect">
            <a:avLst/>
          </a:prstGeom>
        </p:spPr>
        <p:txBody>
          <a:bodyPr lIns="91400" tIns="45700" rIns="91400" bIns="45700"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65"/>
            <a:ext cx="6815667" cy="5853113"/>
          </a:xfrm>
          <a:prstGeom prst="rect">
            <a:avLst/>
          </a:prstGeom>
        </p:spPr>
        <p:txBody>
          <a:bodyPr lIns="91400" tIns="45700" rIns="91400" bIns="4570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13" y="1435104"/>
            <a:ext cx="4011084" cy="4691063"/>
          </a:xfrm>
          <a:prstGeom prst="rect">
            <a:avLst/>
          </a:prstGeom>
        </p:spPr>
        <p:txBody>
          <a:bodyPr lIns="91400" tIns="45700" rIns="91400" bIns="45700"/>
          <a:lstStyle>
            <a:lvl1pPr marL="0" indent="0">
              <a:buNone/>
              <a:defRPr sz="1400"/>
            </a:lvl1pPr>
            <a:lvl2pPr marL="457005" indent="0">
              <a:buNone/>
              <a:defRPr sz="1200"/>
            </a:lvl2pPr>
            <a:lvl3pPr marL="914009" indent="0">
              <a:buNone/>
              <a:defRPr sz="1000"/>
            </a:lvl3pPr>
            <a:lvl4pPr marL="1371016" indent="0">
              <a:buNone/>
              <a:defRPr sz="900"/>
            </a:lvl4pPr>
            <a:lvl5pPr marL="1828023" indent="0">
              <a:buNone/>
              <a:defRPr sz="900"/>
            </a:lvl5pPr>
            <a:lvl6pPr marL="2285028" indent="0">
              <a:buNone/>
              <a:defRPr sz="900"/>
            </a:lvl6pPr>
            <a:lvl7pPr marL="2742034" indent="0">
              <a:buNone/>
              <a:defRPr sz="900"/>
            </a:lvl7pPr>
            <a:lvl8pPr marL="3199040" indent="0">
              <a:buNone/>
              <a:defRPr sz="900"/>
            </a:lvl8pPr>
            <a:lvl9pPr marL="3656045" indent="0">
              <a:buNone/>
              <a:defRPr sz="900"/>
            </a:lvl9pPr>
          </a:lstStyle>
          <a:p>
            <a:pPr lvl="0"/>
            <a:r>
              <a:rPr lang="de-DE"/>
              <a:t>Textmasterformat bearbeiten</a:t>
            </a:r>
          </a:p>
        </p:txBody>
      </p:sp>
    </p:spTree>
    <p:extLst>
      <p:ext uri="{BB962C8B-B14F-4D97-AF65-F5344CB8AC3E}">
        <p14:creationId xmlns:p14="http://schemas.microsoft.com/office/powerpoint/2010/main" val="21546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lIns="91400" tIns="45700" rIns="91400" bIns="45700"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9"/>
            <a:ext cx="7315200" cy="4114800"/>
          </a:xfrm>
          <a:prstGeom prst="rect">
            <a:avLst/>
          </a:prstGeom>
        </p:spPr>
        <p:txBody>
          <a:bodyPr lIns="91400" tIns="45700" rIns="91400" bIns="45700"/>
          <a:lstStyle>
            <a:lvl1pPr marL="0" indent="0">
              <a:buNone/>
              <a:defRPr sz="3200"/>
            </a:lvl1pPr>
            <a:lvl2pPr marL="457005" indent="0">
              <a:buNone/>
              <a:defRPr sz="2800"/>
            </a:lvl2pPr>
            <a:lvl3pPr marL="914009" indent="0">
              <a:buNone/>
              <a:defRPr sz="2400"/>
            </a:lvl3pPr>
            <a:lvl4pPr marL="1371016" indent="0">
              <a:buNone/>
              <a:defRPr sz="2000"/>
            </a:lvl4pPr>
            <a:lvl5pPr marL="1828023" indent="0">
              <a:buNone/>
              <a:defRPr sz="2000"/>
            </a:lvl5pPr>
            <a:lvl6pPr marL="2285028" indent="0">
              <a:buNone/>
              <a:defRPr sz="2000"/>
            </a:lvl6pPr>
            <a:lvl7pPr marL="2742034" indent="0">
              <a:buNone/>
              <a:defRPr sz="2000"/>
            </a:lvl7pPr>
            <a:lvl8pPr marL="3199040" indent="0">
              <a:buNone/>
              <a:defRPr sz="2000"/>
            </a:lvl8pPr>
            <a:lvl9pPr marL="3656045" indent="0">
              <a:buNone/>
              <a:defRPr sz="2000"/>
            </a:lvl9pPr>
          </a:lstStyle>
          <a:p>
            <a:pPr lvl="0"/>
            <a:endParaRPr lang="de-DE" noProof="0"/>
          </a:p>
        </p:txBody>
      </p:sp>
      <p:sp>
        <p:nvSpPr>
          <p:cNvPr id="4" name="Textplatzhalter 3"/>
          <p:cNvSpPr>
            <a:spLocks noGrp="1"/>
          </p:cNvSpPr>
          <p:nvPr>
            <p:ph type="body" sz="half" idx="2"/>
          </p:nvPr>
        </p:nvSpPr>
        <p:spPr>
          <a:xfrm>
            <a:off x="2389717" y="5367342"/>
            <a:ext cx="7315200" cy="804862"/>
          </a:xfrm>
          <a:prstGeom prst="rect">
            <a:avLst/>
          </a:prstGeom>
        </p:spPr>
        <p:txBody>
          <a:bodyPr lIns="91400" tIns="45700" rIns="91400" bIns="45700"/>
          <a:lstStyle>
            <a:lvl1pPr marL="0" indent="0">
              <a:buNone/>
              <a:defRPr sz="1400"/>
            </a:lvl1pPr>
            <a:lvl2pPr marL="457005" indent="0">
              <a:buNone/>
              <a:defRPr sz="1200"/>
            </a:lvl2pPr>
            <a:lvl3pPr marL="914009" indent="0">
              <a:buNone/>
              <a:defRPr sz="1000"/>
            </a:lvl3pPr>
            <a:lvl4pPr marL="1371016" indent="0">
              <a:buNone/>
              <a:defRPr sz="900"/>
            </a:lvl4pPr>
            <a:lvl5pPr marL="1828023" indent="0">
              <a:buNone/>
              <a:defRPr sz="900"/>
            </a:lvl5pPr>
            <a:lvl6pPr marL="2285028" indent="0">
              <a:buNone/>
              <a:defRPr sz="900"/>
            </a:lvl6pPr>
            <a:lvl7pPr marL="2742034" indent="0">
              <a:buNone/>
              <a:defRPr sz="900"/>
            </a:lvl7pPr>
            <a:lvl8pPr marL="3199040" indent="0">
              <a:buNone/>
              <a:defRPr sz="900"/>
            </a:lvl8pPr>
            <a:lvl9pPr marL="3656045" indent="0">
              <a:buNone/>
              <a:defRPr sz="900"/>
            </a:lvl9pPr>
          </a:lstStyle>
          <a:p>
            <a:pPr lvl="0"/>
            <a:r>
              <a:rPr lang="de-DE"/>
              <a:t>Textmasterformat bearbeiten</a:t>
            </a:r>
          </a:p>
        </p:txBody>
      </p:sp>
    </p:spTree>
    <p:extLst>
      <p:ext uri="{BB962C8B-B14F-4D97-AF65-F5344CB8AC3E}">
        <p14:creationId xmlns:p14="http://schemas.microsoft.com/office/powerpoint/2010/main" val="33697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
        <p:nvSpPr>
          <p:cNvPr id="3" name="Vertikaler Textplatzhalter 2"/>
          <p:cNvSpPr>
            <a:spLocks noGrp="1"/>
          </p:cNvSpPr>
          <p:nvPr>
            <p:ph type="body" orient="vert" idx="1"/>
          </p:nvPr>
        </p:nvSpPr>
        <p:spPr>
          <a:xfrm>
            <a:off x="609600" y="1600206"/>
            <a:ext cx="10972800" cy="4525963"/>
          </a:xfrm>
          <a:prstGeom prst="rect">
            <a:avLst/>
          </a:prstGeom>
        </p:spPr>
        <p:txBody>
          <a:bodyPr vert="eaVert" lIns="91400" tIns="45700" rIns="91400" bIns="457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5924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53"/>
            <a:ext cx="2743200" cy="5851525"/>
          </a:xfrm>
          <a:prstGeom prst="rect">
            <a:avLst/>
          </a:prstGeom>
        </p:spPr>
        <p:txBody>
          <a:bodyPr vert="eaVert" lIns="91400" tIns="45700" rIns="91400" bIns="45700"/>
          <a:lstStyle/>
          <a:p>
            <a:r>
              <a:rPr lang="de-DE"/>
              <a:t>Titelmasterformat durch Klicken bearbeiten</a:t>
            </a:r>
          </a:p>
        </p:txBody>
      </p:sp>
      <p:sp>
        <p:nvSpPr>
          <p:cNvPr id="3" name="Vertikaler Textplatzhalter 2"/>
          <p:cNvSpPr>
            <a:spLocks noGrp="1"/>
          </p:cNvSpPr>
          <p:nvPr>
            <p:ph type="body" orient="vert" idx="1"/>
          </p:nvPr>
        </p:nvSpPr>
        <p:spPr>
          <a:xfrm>
            <a:off x="609600" y="274653"/>
            <a:ext cx="8026400" cy="5851525"/>
          </a:xfrm>
          <a:prstGeom prst="rect">
            <a:avLst/>
          </a:prstGeom>
        </p:spPr>
        <p:txBody>
          <a:bodyPr vert="eaVert" lIns="91400" tIns="45700" rIns="91400" bIns="457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91439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
        <p:nvSpPr>
          <p:cNvPr id="3" name="Tabellenplatzhalter 2"/>
          <p:cNvSpPr>
            <a:spLocks noGrp="1"/>
          </p:cNvSpPr>
          <p:nvPr>
            <p:ph type="tbl" idx="1"/>
          </p:nvPr>
        </p:nvSpPr>
        <p:spPr>
          <a:xfrm>
            <a:off x="609600" y="1600206"/>
            <a:ext cx="10972800" cy="4525963"/>
          </a:xfrm>
          <a:prstGeom prst="rect">
            <a:avLst/>
          </a:prstGeom>
        </p:spPr>
        <p:txBody>
          <a:bodyPr lIns="91400" tIns="45700" rIns="91400" bIns="45700"/>
          <a:lstStyle/>
          <a:p>
            <a:pPr lvl="0"/>
            <a:endParaRPr lang="de-DE" noProof="0"/>
          </a:p>
        </p:txBody>
      </p:sp>
    </p:spTree>
    <p:extLst>
      <p:ext uri="{BB962C8B-B14F-4D97-AF65-F5344CB8AC3E}">
        <p14:creationId xmlns:p14="http://schemas.microsoft.com/office/powerpoint/2010/main" val="374046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53"/>
            <a:ext cx="10972800" cy="5851525"/>
          </a:xfrm>
          <a:prstGeom prst="rect">
            <a:avLst/>
          </a:prstGeom>
        </p:spPr>
        <p:txBody>
          <a:bodyPr lIns="91400" tIns="45700" rIns="91400" bIns="457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2835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
        <p:nvSpPr>
          <p:cNvPr id="3" name="Textplatzhalter 2"/>
          <p:cNvSpPr>
            <a:spLocks noGrp="1"/>
          </p:cNvSpPr>
          <p:nvPr>
            <p:ph type="body" sz="half" idx="1"/>
          </p:nvPr>
        </p:nvSpPr>
        <p:spPr>
          <a:xfrm>
            <a:off x="609600" y="1600206"/>
            <a:ext cx="5384800" cy="4525963"/>
          </a:xfrm>
          <a:prstGeom prst="rect">
            <a:avLst/>
          </a:prstGeom>
        </p:spPr>
        <p:txBody>
          <a:bodyPr lIns="91400" tIns="45700" rIns="91400" bIns="4570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97600" y="1600200"/>
            <a:ext cx="5384800" cy="2185988"/>
          </a:xfrm>
          <a:prstGeom prst="rect">
            <a:avLst/>
          </a:prstGeom>
        </p:spPr>
        <p:txBody>
          <a:bodyPr lIns="91400" tIns="45700" rIns="91400" bIns="4570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197600" y="3938603"/>
            <a:ext cx="5384800" cy="2187575"/>
          </a:xfrm>
          <a:prstGeom prst="rect">
            <a:avLst/>
          </a:prstGeom>
        </p:spPr>
        <p:txBody>
          <a:bodyPr lIns="91400" tIns="45700" rIns="91400" bIns="4570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28859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69240" y="1189178"/>
            <a:ext cx="11653523" cy="200086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2" indent="0">
              <a:buNone/>
              <a:defRPr/>
            </a:lvl3pPr>
            <a:lvl4pPr marL="448182" indent="0">
              <a:buNone/>
              <a:defRPr/>
            </a:lvl4pPr>
            <a:lvl5pPr marL="67227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86548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2067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06117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87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077286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2039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6101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r="-26"/>
          <a:stretch/>
        </p:blipFill>
        <p:spPr bwMode="auto">
          <a:xfrm>
            <a:off x="1557" y="1"/>
            <a:ext cx="12190444" cy="68564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5"/>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97792" y="2328545"/>
            <a:ext cx="2771757" cy="275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84045" y="236591"/>
            <a:ext cx="9104315" cy="6437741"/>
          </a:xfrm>
          <a:prstGeom prst="rect">
            <a:avLst/>
          </a:prstGeom>
          <a:noFill/>
          <a:ln>
            <a:noFill/>
          </a:ln>
          <a:effectLst>
            <a:outerShdw blurRad="1143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63777" y="470067"/>
            <a:ext cx="1279273" cy="28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269242" y="1428402"/>
            <a:ext cx="5378548" cy="879911"/>
          </a:xfrm>
        </p:spPr>
        <p:txBody>
          <a:bodyPr/>
          <a:lstStyle>
            <a:lvl1pPr>
              <a:defRPr sz="5099">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269302" y="4353453"/>
            <a:ext cx="5378487" cy="518091"/>
          </a:xfrm>
        </p:spPr>
        <p:txBody>
          <a:bodyPr/>
          <a:lstStyle>
            <a:lvl1pPr marL="0" indent="0" algn="l">
              <a:lnSpc>
                <a:spcPts val="2647"/>
              </a:lnSpc>
              <a:buNone/>
              <a:defRPr sz="2157">
                <a:solidFill>
                  <a:schemeClr val="bg1"/>
                </a:solidFill>
                <a:latin typeface="+mj-lt"/>
              </a:defRPr>
            </a:lvl1pPr>
            <a:lvl2pPr marL="448182" indent="0" algn="ctr">
              <a:buNone/>
              <a:defRPr>
                <a:solidFill>
                  <a:schemeClr val="tx1">
                    <a:tint val="75000"/>
                  </a:schemeClr>
                </a:solidFill>
              </a:defRPr>
            </a:lvl2pPr>
            <a:lvl3pPr marL="896364" indent="0" algn="ctr">
              <a:buNone/>
              <a:defRPr>
                <a:solidFill>
                  <a:schemeClr val="tx1">
                    <a:tint val="75000"/>
                  </a:schemeClr>
                </a:solidFill>
              </a:defRPr>
            </a:lvl3pPr>
            <a:lvl4pPr marL="1344545" indent="0" algn="ctr">
              <a:buNone/>
              <a:defRPr>
                <a:solidFill>
                  <a:schemeClr val="tx1">
                    <a:tint val="75000"/>
                  </a:schemeClr>
                </a:solidFill>
              </a:defRPr>
            </a:lvl4pPr>
            <a:lvl5pPr marL="1792729" indent="0" algn="ctr">
              <a:buNone/>
              <a:defRPr>
                <a:solidFill>
                  <a:schemeClr val="tx1">
                    <a:tint val="75000"/>
                  </a:schemeClr>
                </a:solidFill>
              </a:defRPr>
            </a:lvl5pPr>
            <a:lvl6pPr marL="2240911" indent="0" algn="ctr">
              <a:buNone/>
              <a:defRPr>
                <a:solidFill>
                  <a:schemeClr val="tx1">
                    <a:tint val="75000"/>
                  </a:schemeClr>
                </a:solidFill>
              </a:defRPr>
            </a:lvl6pPr>
            <a:lvl7pPr marL="2689091" indent="0" algn="ctr">
              <a:buNone/>
              <a:defRPr>
                <a:solidFill>
                  <a:schemeClr val="tx1">
                    <a:tint val="75000"/>
                  </a:schemeClr>
                </a:solidFill>
              </a:defRPr>
            </a:lvl7pPr>
            <a:lvl8pPr marL="3137274" indent="0" algn="ctr">
              <a:buNone/>
              <a:defRPr>
                <a:solidFill>
                  <a:schemeClr val="tx1">
                    <a:tint val="75000"/>
                  </a:schemeClr>
                </a:solidFill>
              </a:defRPr>
            </a:lvl8pPr>
            <a:lvl9pPr marL="35854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2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email">
            <a:extLst>
              <a:ext uri="{28A0092B-C50C-407E-A947-70E740481C1C}">
                <a14:useLocalDpi xmlns:a14="http://schemas.microsoft.com/office/drawing/2010/main"/>
              </a:ext>
            </a:extLst>
          </a:blip>
          <a:srcRect t="-11" r="-38"/>
          <a:stretch>
            <a:fillRect/>
          </a:stretch>
        </p:blipFill>
        <p:spPr bwMode="auto">
          <a:xfrm>
            <a:off x="0" y="0"/>
            <a:ext cx="12192000" cy="68580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bwMode="auto">
          <a:xfrm>
            <a:off x="272352" y="291068"/>
            <a:ext cx="6271861" cy="6275864"/>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080"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3777" y="470067"/>
            <a:ext cx="1279273" cy="28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ctrTitle"/>
          </p:nvPr>
        </p:nvSpPr>
        <p:spPr>
          <a:xfrm>
            <a:off x="269242" y="1428402"/>
            <a:ext cx="5378548" cy="879911"/>
          </a:xfrm>
        </p:spPr>
        <p:txBody>
          <a:bodyPr/>
          <a:lstStyle>
            <a:lvl1pPr>
              <a:defRPr sz="5099">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269302" y="4353453"/>
            <a:ext cx="5378487" cy="518091"/>
          </a:xfrm>
        </p:spPr>
        <p:txBody>
          <a:bodyPr/>
          <a:lstStyle>
            <a:lvl1pPr marL="0" indent="0" algn="l">
              <a:lnSpc>
                <a:spcPts val="2647"/>
              </a:lnSpc>
              <a:buNone/>
              <a:defRPr sz="2157">
                <a:solidFill>
                  <a:schemeClr val="bg1"/>
                </a:solidFill>
                <a:latin typeface="+mj-lt"/>
              </a:defRPr>
            </a:lvl1pPr>
            <a:lvl2pPr marL="448182" indent="0" algn="ctr">
              <a:buNone/>
              <a:defRPr>
                <a:solidFill>
                  <a:schemeClr val="tx1">
                    <a:tint val="75000"/>
                  </a:schemeClr>
                </a:solidFill>
              </a:defRPr>
            </a:lvl2pPr>
            <a:lvl3pPr marL="896364" indent="0" algn="ctr">
              <a:buNone/>
              <a:defRPr>
                <a:solidFill>
                  <a:schemeClr val="tx1">
                    <a:tint val="75000"/>
                  </a:schemeClr>
                </a:solidFill>
              </a:defRPr>
            </a:lvl3pPr>
            <a:lvl4pPr marL="1344545" indent="0" algn="ctr">
              <a:buNone/>
              <a:defRPr>
                <a:solidFill>
                  <a:schemeClr val="tx1">
                    <a:tint val="75000"/>
                  </a:schemeClr>
                </a:solidFill>
              </a:defRPr>
            </a:lvl4pPr>
            <a:lvl5pPr marL="1792729" indent="0" algn="ctr">
              <a:buNone/>
              <a:defRPr>
                <a:solidFill>
                  <a:schemeClr val="tx1">
                    <a:tint val="75000"/>
                  </a:schemeClr>
                </a:solidFill>
              </a:defRPr>
            </a:lvl5pPr>
            <a:lvl6pPr marL="2240911" indent="0" algn="ctr">
              <a:buNone/>
              <a:defRPr>
                <a:solidFill>
                  <a:schemeClr val="tx1">
                    <a:tint val="75000"/>
                  </a:schemeClr>
                </a:solidFill>
              </a:defRPr>
            </a:lvl6pPr>
            <a:lvl7pPr marL="2689091" indent="0" algn="ctr">
              <a:buNone/>
              <a:defRPr>
                <a:solidFill>
                  <a:schemeClr val="tx1">
                    <a:tint val="75000"/>
                  </a:schemeClr>
                </a:solidFill>
              </a:defRPr>
            </a:lvl7pPr>
            <a:lvl8pPr marL="3137274" indent="0" algn="ctr">
              <a:buNone/>
              <a:defRPr>
                <a:solidFill>
                  <a:schemeClr val="tx1">
                    <a:tint val="75000"/>
                  </a:schemeClr>
                </a:solidFill>
              </a:defRPr>
            </a:lvl8pPr>
            <a:lvl9pPr marL="35854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26985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email">
            <a:extLst>
              <a:ext uri="{28A0092B-C50C-407E-A947-70E740481C1C}">
                <a14:useLocalDpi xmlns:a14="http://schemas.microsoft.com/office/drawing/2010/main"/>
              </a:ext>
            </a:extLst>
          </a:blip>
          <a:srcRect t="-11" r="-3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1108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122363"/>
            <a:ext cx="11034445" cy="2387600"/>
          </a:xfrm>
        </p:spPr>
        <p:txBody>
          <a:bodyPr anchor="b"/>
          <a:lstStyle>
            <a:lvl1pPr algn="l">
              <a:defRPr sz="5999"/>
            </a:lvl1pPr>
          </a:lstStyle>
          <a:p>
            <a:r>
              <a:rPr lang="en-US" dirty="0"/>
              <a:t>Click to edit Master title style</a:t>
            </a:r>
          </a:p>
        </p:txBody>
      </p:sp>
      <p:sp>
        <p:nvSpPr>
          <p:cNvPr id="3" name="Subtitle 2"/>
          <p:cNvSpPr>
            <a:spLocks noGrp="1"/>
          </p:cNvSpPr>
          <p:nvPr>
            <p:ph type="subTitle" idx="1"/>
          </p:nvPr>
        </p:nvSpPr>
        <p:spPr>
          <a:xfrm>
            <a:off x="606176" y="3602037"/>
            <a:ext cx="11034445" cy="1655763"/>
          </a:xfrm>
        </p:spPr>
        <p:txBody>
          <a:bodyPr>
            <a:normAutofit/>
          </a:bodyPr>
          <a:lstStyle>
            <a:lvl1pPr marL="0" indent="0" algn="l">
              <a:buNone/>
              <a:defRPr sz="3600"/>
            </a:lvl1pPr>
            <a:lvl2pPr marL="457101" indent="0" algn="ctr">
              <a:buNone/>
              <a:defRPr sz="2000"/>
            </a:lvl2pPr>
            <a:lvl3pPr marL="914202" indent="0" algn="ctr">
              <a:buNone/>
              <a:defRPr sz="1800"/>
            </a:lvl3pPr>
            <a:lvl4pPr marL="1371303" indent="0" algn="ctr">
              <a:buNone/>
              <a:defRPr sz="1600"/>
            </a:lvl4pPr>
            <a:lvl5pPr marL="1828404" indent="0" algn="ctr">
              <a:buNone/>
              <a:defRPr sz="1600"/>
            </a:lvl5pPr>
            <a:lvl6pPr marL="2285504" indent="0" algn="ctr">
              <a:buNone/>
              <a:defRPr sz="1600"/>
            </a:lvl6pPr>
            <a:lvl7pPr marL="2742606" indent="0" algn="ctr">
              <a:buNone/>
              <a:defRPr sz="1600"/>
            </a:lvl7pPr>
            <a:lvl8pPr marL="3199705" indent="0" algn="ctr">
              <a:buNone/>
              <a:defRPr sz="1600"/>
            </a:lvl8pPr>
            <a:lvl9pPr marL="3656806" indent="0" algn="ctr">
              <a:buNone/>
              <a:defRPr sz="1600"/>
            </a:lvl9pPr>
          </a:lstStyle>
          <a:p>
            <a:r>
              <a:rPr lang="en-US" dirty="0"/>
              <a:t>Click to edit Master subtitle style</a:t>
            </a:r>
          </a:p>
        </p:txBody>
      </p:sp>
    </p:spTree>
    <p:extLst>
      <p:ext uri="{BB962C8B-B14F-4D97-AF65-F5344CB8AC3E}">
        <p14:creationId xmlns:p14="http://schemas.microsoft.com/office/powerpoint/2010/main" val="1788879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6"/>
            <a:ext cx="11653835" cy="1793071"/>
          </a:xfrm>
        </p:spPr>
        <p:txBody>
          <a:bodyPr/>
          <a:lstStyle>
            <a:lvl1pPr>
              <a:defRPr sz="5200">
                <a:gradFill>
                  <a:gsLst>
                    <a:gs pos="56637">
                      <a:schemeClr val="tx1"/>
                    </a:gs>
                    <a:gs pos="33000">
                      <a:schemeClr val="tx1"/>
                    </a:gs>
                  </a:gsLst>
                  <a:lin ang="5400000" scaled="0"/>
                </a:gradFill>
              </a:defRPr>
            </a:lvl1pPr>
          </a:lstStyle>
          <a:p>
            <a:r>
              <a:rPr lang="en-US" dirty="0"/>
              <a:t>Click to edit Master title style</a:t>
            </a:r>
          </a:p>
        </p:txBody>
      </p:sp>
      <p:sp>
        <p:nvSpPr>
          <p:cNvPr id="4" name="Content Placeholder 3"/>
          <p:cNvSpPr>
            <a:spLocks noGrp="1"/>
          </p:cNvSpPr>
          <p:nvPr>
            <p:ph sz="quarter" idx="10"/>
          </p:nvPr>
        </p:nvSpPr>
        <p:spPr>
          <a:xfrm>
            <a:off x="269242" y="2546471"/>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2568781304"/>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 Gre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82880" tIns="45720" rIns="182880" bIns="45720" rtlCol="0" anchor="t">
            <a:noAutofit/>
          </a:bodyPr>
          <a:lstStyle>
            <a:lvl1pPr>
              <a:defRPr lang="en-US" sz="5200" dirty="0"/>
            </a:lvl1pPr>
          </a:lstStyle>
          <a:p>
            <a:pPr lvl="0"/>
            <a:r>
              <a:rPr lang="en-US" dirty="0"/>
              <a:t>Click to edit Master title style</a:t>
            </a:r>
          </a:p>
        </p:txBody>
      </p:sp>
      <p:sp>
        <p:nvSpPr>
          <p:cNvPr id="5" name="Rectangle 4"/>
          <p:cNvSpPr/>
          <p:nvPr userDrawn="1"/>
        </p:nvSpPr>
        <p:spPr>
          <a:xfrm>
            <a:off x="5241568" y="6330035"/>
            <a:ext cx="1708866" cy="276999"/>
          </a:xfrm>
          <a:prstGeom prst="rect">
            <a:avLst/>
          </a:prstGeom>
        </p:spPr>
        <p:txBody>
          <a:bodyPr wrap="none">
            <a:spAutoFit/>
          </a:bodyPr>
          <a:lstStyle/>
          <a:p>
            <a:pPr algn="ctr" defTabSz="914202">
              <a:defRPr/>
            </a:pPr>
            <a:r>
              <a:rPr lang="en-US" sz="1200" dirty="0">
                <a:solidFill>
                  <a:prstClr val="black">
                    <a:tint val="75000"/>
                  </a:prstClr>
                </a:solidFill>
                <a:latin typeface="Segoe UI Light" panose="020B0502040204020203" pitchFamily="34" charset="0"/>
                <a:cs typeface="Segoe UI Light" panose="020B0502040204020203" pitchFamily="34" charset="0"/>
              </a:rPr>
              <a:t>HIGHLY CONFIDENTIAL</a:t>
            </a:r>
          </a:p>
        </p:txBody>
      </p:sp>
    </p:spTree>
    <p:extLst>
      <p:ext uri="{BB962C8B-B14F-4D97-AF65-F5344CB8AC3E}">
        <p14:creationId xmlns:p14="http://schemas.microsoft.com/office/powerpoint/2010/main" val="13176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9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ur Überschrif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a:xfrm>
            <a:off x="10190574" y="6204309"/>
            <a:ext cx="1088504" cy="326845"/>
          </a:xfrm>
          <a:prstGeom prst="rect">
            <a:avLst/>
          </a:prstGeom>
        </p:spPr>
        <p:txBody>
          <a:bodyPr/>
          <a:lstStyle/>
          <a:p>
            <a:fld id="{6C179DDD-4602-49EC-B894-49C46F6F4E0F}" type="datetime1">
              <a:rPr lang="de-DE" noProof="0" smtClean="0"/>
              <a:t>26.10.2017</a:t>
            </a:fld>
            <a:endParaRPr lang="de-DE" noProof="0" dirty="0"/>
          </a:p>
        </p:txBody>
      </p:sp>
      <p:sp>
        <p:nvSpPr>
          <p:cNvPr id="11" name="Foliennummernplatzhalter 10"/>
          <p:cNvSpPr>
            <a:spLocks noGrp="1"/>
          </p:cNvSpPr>
          <p:nvPr>
            <p:ph type="sldNum" sz="quarter" idx="11"/>
          </p:nvPr>
        </p:nvSpPr>
        <p:spPr/>
        <p:txBody>
          <a:bodyPr/>
          <a:lstStyle/>
          <a:p>
            <a:fld id="{12C068DA-D53D-462E-BFC0-FE45A468E8EF}" type="slidenum">
              <a:rPr lang="de-DE" noProof="0" smtClean="0"/>
              <a:pPr/>
              <a:t>‹Nr.›</a:t>
            </a:fld>
            <a:endParaRPr lang="de-DE" noProof="0" dirty="0"/>
          </a:p>
        </p:txBody>
      </p:sp>
      <p:sp>
        <p:nvSpPr>
          <p:cNvPr id="12" name="Fußzeilenplatzhalter 11"/>
          <p:cNvSpPr>
            <a:spLocks noGrp="1"/>
          </p:cNvSpPr>
          <p:nvPr>
            <p:ph type="ftr" sz="quarter" idx="12"/>
          </p:nvPr>
        </p:nvSpPr>
        <p:spPr>
          <a:xfrm>
            <a:off x="4615257" y="6204309"/>
            <a:ext cx="5490414" cy="326845"/>
          </a:xfrm>
          <a:prstGeom prst="rect">
            <a:avLst/>
          </a:prstGeom>
        </p:spPr>
        <p:txBody>
          <a:bodyPr/>
          <a:lstStyle/>
          <a:p>
            <a:r>
              <a:rPr lang="de-DE"/>
              <a:t>DTHS GmbH | Lösungsportfolio Polizei 2020</a:t>
            </a:r>
            <a:endParaRPr lang="de-DE" dirty="0"/>
          </a:p>
        </p:txBody>
      </p:sp>
      <p:sp>
        <p:nvSpPr>
          <p:cNvPr id="3" name="Titel 2"/>
          <p:cNvSpPr>
            <a:spLocks noGrp="1"/>
          </p:cNvSpPr>
          <p:nvPr>
            <p:ph type="title" hasCustomPrompt="1"/>
          </p:nvPr>
        </p:nvSpPr>
        <p:spPr/>
        <p:txBody>
          <a:bodyPr/>
          <a:lstStyle/>
          <a:p>
            <a:r>
              <a:rPr lang="de-DE" dirty="0" err="1"/>
              <a:t>TeleGrotesk</a:t>
            </a:r>
            <a:r>
              <a:rPr lang="de-DE" dirty="0"/>
              <a:t> Headline Ultra 28 (32) 40 </a:t>
            </a:r>
            <a:r>
              <a:rPr lang="de-DE" dirty="0" err="1"/>
              <a:t>pt</a:t>
            </a:r>
            <a:endParaRPr lang="de-DE" dirty="0"/>
          </a:p>
        </p:txBody>
      </p:sp>
    </p:spTree>
    <p:extLst>
      <p:ext uri="{BB962C8B-B14F-4D97-AF65-F5344CB8AC3E}">
        <p14:creationId xmlns:p14="http://schemas.microsoft.com/office/powerpoint/2010/main" val="9326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192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Only">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48154" y="3382305"/>
            <a:ext cx="596061" cy="5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268928" y="286382"/>
            <a:ext cx="11653523" cy="927940"/>
          </a:xfrm>
          <a:prstGeom prst="rect">
            <a:avLst/>
          </a:prstGeom>
        </p:spPr>
        <p:txBody>
          <a:bodyPr/>
          <a:lstStyle>
            <a:lvl1pPr algn="l">
              <a:defRPr>
                <a:gradFill>
                  <a:gsLst>
                    <a:gs pos="2917">
                      <a:schemeClr val="bg1"/>
                    </a:gs>
                    <a:gs pos="100000">
                      <a:schemeClr val="bg1"/>
                    </a:gs>
                  </a:gsLst>
                  <a:lin ang="5400000" scaled="0"/>
                </a:gradFill>
              </a:defRPr>
            </a:lvl1pPr>
          </a:lstStyle>
          <a:p>
            <a:r>
              <a:rPr lang="en-US"/>
              <a:t>Click to edit Master title style</a:t>
            </a:r>
            <a:endParaRPr lang="en-US" dirty="0"/>
          </a:p>
        </p:txBody>
      </p:sp>
      <p:sp>
        <p:nvSpPr>
          <p:cNvPr id="10" name="Title"/>
          <p:cNvSpPr>
            <a:spLocks noGrp="1"/>
          </p:cNvSpPr>
          <p:nvPr>
            <p:ph type="body" sz="quarter" idx="10"/>
          </p:nvPr>
        </p:nvSpPr>
        <p:spPr>
          <a:xfrm>
            <a:off x="269241" y="2084174"/>
            <a:ext cx="9860673" cy="9256639"/>
          </a:xfrm>
          <a:prstGeom prst="rect">
            <a:avLst/>
          </a:prstGeom>
        </p:spPr>
        <p:txBody>
          <a:bodyPr/>
          <a:lstStyle>
            <a:lvl1pPr marL="0" indent="0">
              <a:buNone/>
              <a:defRPr sz="16300">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p:txBody>
      </p:sp>
    </p:spTree>
    <p:extLst>
      <p:ext uri="{BB962C8B-B14F-4D97-AF65-F5344CB8AC3E}">
        <p14:creationId xmlns:p14="http://schemas.microsoft.com/office/powerpoint/2010/main" val="320946496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2067233"/>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17538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1999">
                <a:solidFill>
                  <a:schemeClr val="bg1"/>
                </a:solidFill>
              </a:defRPr>
            </a:lvl1pPr>
            <a:lvl2pPr marL="281589" indent="0">
              <a:buNone/>
              <a:defRPr sz="1999">
                <a:solidFill>
                  <a:schemeClr val="bg1"/>
                </a:solidFill>
              </a:defRPr>
            </a:lvl2pPr>
            <a:lvl3pPr marL="588299" indent="0">
              <a:buNone/>
              <a:defRPr sz="1999">
                <a:solidFill>
                  <a:schemeClr val="bg1"/>
                </a:solidFill>
              </a:defRPr>
            </a:lvl3pPr>
            <a:lvl4pPr marL="869889" indent="0">
              <a:buNone/>
              <a:defRPr sz="1999">
                <a:solidFill>
                  <a:schemeClr val="bg1"/>
                </a:solidFill>
              </a:defRPr>
            </a:lvl4pPr>
            <a:lvl5pPr marL="1105208" indent="0">
              <a:buNone/>
              <a:defRPr sz="1999">
                <a:solidFill>
                  <a:schemeClr val="bg1"/>
                </a:solidFill>
              </a:defRPr>
            </a:lvl5pPr>
          </a:lstStyle>
          <a:p>
            <a:pPr lvl="0"/>
            <a:r>
              <a:rPr lang="en-US" dirty="0"/>
              <a:t>Speaker Name</a:t>
            </a:r>
          </a:p>
        </p:txBody>
      </p:sp>
      <p:sp>
        <p:nvSpPr>
          <p:cNvPr id="10" name="TextBox 9"/>
          <p:cNvSpPr txBox="1"/>
          <p:nvPr/>
        </p:nvSpPr>
        <p:spPr>
          <a:xfrm>
            <a:off x="7620000" y="381000"/>
            <a:ext cx="3810000" cy="1905000"/>
          </a:xfrm>
          <a:prstGeom prst="rect">
            <a:avLst/>
          </a:prstGeom>
        </p:spPr>
        <p:txBody>
          <a:bodyPr vert="horz" wrap="square" lIns="108793" tIns="54397" rIns="108793" bIns="54397" rtlCol="0" anchor="ctr">
            <a:normAutofit/>
          </a:bodyPr>
          <a:lstStyle/>
          <a:p>
            <a:pPr defTabSz="1087779"/>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3675"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793" tIns="54397" rIns="108793" bIns="54397" rtlCol="0" anchor="ctr">
            <a:normAutofit/>
          </a:bodyPr>
          <a:lstStyle/>
          <a:p>
            <a:pPr defTabSz="1087779"/>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793" tIns="54397" rIns="108793" bIns="54397" rtlCol="0" anchor="ctr">
            <a:normAutofit/>
          </a:bodyPr>
          <a:lstStyle/>
          <a:p>
            <a:pPr defTabSz="1087779"/>
            <a:r>
              <a:rPr lang="en-US" sz="1999"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592635315"/>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8100"/>
            <a:ext cx="12233286" cy="6934199"/>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9244" y="198360"/>
            <a:ext cx="1947103" cy="716043"/>
          </a:xfrm>
          <a:prstGeom prst="rect">
            <a:avLst/>
          </a:prstGeom>
        </p:spPr>
      </p:pic>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1999">
                <a:solidFill>
                  <a:schemeClr val="bg1"/>
                </a:solidFill>
              </a:defRPr>
            </a:lvl1pPr>
            <a:lvl2pPr marL="281589" indent="0">
              <a:buNone/>
              <a:defRPr sz="1999">
                <a:solidFill>
                  <a:schemeClr val="bg1"/>
                </a:solidFill>
              </a:defRPr>
            </a:lvl2pPr>
            <a:lvl3pPr marL="588299" indent="0">
              <a:buNone/>
              <a:defRPr sz="1999">
                <a:solidFill>
                  <a:schemeClr val="bg1"/>
                </a:solidFill>
              </a:defRPr>
            </a:lvl3pPr>
            <a:lvl4pPr marL="869889" indent="0">
              <a:buNone/>
              <a:defRPr sz="1999">
                <a:solidFill>
                  <a:schemeClr val="bg1"/>
                </a:solidFill>
              </a:defRPr>
            </a:lvl4pPr>
            <a:lvl5pPr marL="1105208" indent="0">
              <a:buNone/>
              <a:defRPr sz="1999">
                <a:solidFill>
                  <a:schemeClr val="bg1"/>
                </a:solidFill>
              </a:defRPr>
            </a:lvl5pPr>
          </a:lstStyle>
          <a:p>
            <a:pPr lvl="0"/>
            <a:r>
              <a:rPr lang="en-US" dirty="0"/>
              <a:t>Speaker Name</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86450" y="-7263"/>
            <a:ext cx="1947103" cy="716042"/>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86450" y="-7263"/>
            <a:ext cx="1947103" cy="716042"/>
          </a:xfrm>
          <a:prstGeom prst="rect">
            <a:avLst/>
          </a:prstGeom>
        </p:spPr>
      </p:pic>
      <p:sp>
        <p:nvSpPr>
          <p:cNvPr id="14" name="Rectangle 13"/>
          <p:cNvSpPr/>
          <p:nvPr userDrawn="1"/>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86450" y="-7263"/>
            <a:ext cx="1947103" cy="716042"/>
          </a:xfrm>
          <a:prstGeom prst="rect">
            <a:avLst/>
          </a:prstGeom>
        </p:spPr>
      </p:pic>
    </p:spTree>
    <p:extLst>
      <p:ext uri="{BB962C8B-B14F-4D97-AF65-F5344CB8AC3E}">
        <p14:creationId xmlns:p14="http://schemas.microsoft.com/office/powerpoint/2010/main" val="2365217451"/>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1031" y="274208"/>
            <a:ext cx="1947103" cy="716043"/>
          </a:xfrm>
          <a:prstGeom prst="rect">
            <a:avLst/>
          </a:prstGeom>
        </p:spPr>
      </p:pic>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399" spc="-98"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1999">
                <a:solidFill>
                  <a:schemeClr val="bg1"/>
                </a:solidFill>
              </a:defRPr>
            </a:lvl1pPr>
            <a:lvl2pPr marL="281589" indent="0">
              <a:buNone/>
              <a:defRPr sz="1999">
                <a:solidFill>
                  <a:schemeClr val="bg1"/>
                </a:solidFill>
              </a:defRPr>
            </a:lvl2pPr>
            <a:lvl3pPr marL="588299" indent="0">
              <a:buNone/>
              <a:defRPr sz="1999">
                <a:solidFill>
                  <a:schemeClr val="bg1"/>
                </a:solidFill>
              </a:defRPr>
            </a:lvl3pPr>
            <a:lvl4pPr marL="869889" indent="0">
              <a:buNone/>
              <a:defRPr sz="1999">
                <a:solidFill>
                  <a:schemeClr val="bg1"/>
                </a:solidFill>
              </a:defRPr>
            </a:lvl4pPr>
            <a:lvl5pPr marL="1105208" indent="0">
              <a:buNone/>
              <a:defRPr sz="1999">
                <a:solidFill>
                  <a:schemeClr val="bg1"/>
                </a:solidFill>
              </a:defRPr>
            </a:lvl5pPr>
          </a:lstStyle>
          <a:p>
            <a:pPr lvl="0"/>
            <a:r>
              <a:rPr lang="en-US" dirty="0"/>
              <a:t>Speaker Name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1031" y="274208"/>
            <a:ext cx="1947103" cy="71604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2357720690"/>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2" y="573607"/>
            <a:ext cx="12192000"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89" indent="0">
              <a:buNone/>
              <a:defRPr/>
            </a:lvl2pPr>
            <a:lvl3pPr marL="588299" indent="0">
              <a:buNone/>
              <a:defRPr/>
            </a:lvl3pPr>
            <a:lvl4pPr marL="869889" indent="0">
              <a:buNone/>
              <a:defRPr/>
            </a:lvl4pPr>
            <a:lvl5pPr marL="1105208" indent="0">
              <a:buNone/>
              <a:defRPr/>
            </a:lvl5pPr>
          </a:lstStyle>
          <a:p>
            <a:pPr lvl="0"/>
            <a:r>
              <a:rPr lang="en-US" dirty="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‹Nr.›</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349246800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90"/>
            <a:ext cx="761998" cy="379413"/>
          </a:xfrm>
          <a:prstGeom prst="rect">
            <a:avLst/>
          </a:prstGeom>
        </p:spPr>
        <p:txBody>
          <a:bodyPr/>
          <a:lstStyle/>
          <a:p>
            <a:fld id="{6A4C1A4A-E5E6-4CC1-B72C-A20A4EB3E2D2}" type="slidenum">
              <a:rPr lang="en-US" smtClean="0">
                <a:solidFill>
                  <a:srgbClr val="505050"/>
                </a:solidFill>
              </a:rPr>
              <a:pPr/>
              <a:t>‹Nr.›</a:t>
            </a:fld>
            <a:endParaRPr lang="en-US" dirty="0">
              <a:solidFill>
                <a:srgbClr val="505050"/>
              </a:solidFill>
            </a:endParaRPr>
          </a:p>
        </p:txBody>
      </p:sp>
      <p:sp>
        <p:nvSpPr>
          <p:cNvPr id="6" name="Text Placeholder 5"/>
          <p:cNvSpPr>
            <a:spLocks noGrp="1"/>
          </p:cNvSpPr>
          <p:nvPr>
            <p:ph type="body" sz="quarter" idx="13" hasCustomPrompt="1"/>
          </p:nvPr>
        </p:nvSpPr>
        <p:spPr>
          <a:xfrm>
            <a:off x="2" y="573607"/>
            <a:ext cx="12192000"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89" indent="0">
              <a:buNone/>
              <a:defRPr/>
            </a:lvl2pPr>
            <a:lvl3pPr marL="588299" indent="0">
              <a:buNone/>
              <a:defRPr/>
            </a:lvl3pPr>
            <a:lvl4pPr marL="869889" indent="0">
              <a:buNone/>
              <a:defRPr/>
            </a:lvl4pPr>
            <a:lvl5pPr marL="1105208" indent="0">
              <a:buNone/>
              <a:defRPr/>
            </a:lvl5pPr>
          </a:lstStyle>
          <a:p>
            <a:pPr lvl="0"/>
            <a:r>
              <a:rPr lang="en-US" dirty="0"/>
              <a:t>Click to add subtitle</a:t>
            </a:r>
          </a:p>
        </p:txBody>
      </p:sp>
    </p:spTree>
    <p:extLst>
      <p:ext uri="{BB962C8B-B14F-4D97-AF65-F5344CB8AC3E}">
        <p14:creationId xmlns:p14="http://schemas.microsoft.com/office/powerpoint/2010/main" val="29252281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589" indent="0">
              <a:buNone/>
              <a:defRPr>
                <a:solidFill>
                  <a:schemeClr val="tx1"/>
                </a:solidFill>
                <a:latin typeface="Courier New" pitchFamily="49" charset="0"/>
                <a:cs typeface="Courier New" pitchFamily="49" charset="0"/>
              </a:defRPr>
            </a:lvl2pPr>
            <a:lvl3pPr marL="588299" indent="0">
              <a:buNone/>
              <a:defRPr>
                <a:solidFill>
                  <a:schemeClr val="tx1"/>
                </a:solidFill>
                <a:latin typeface="Courier New" pitchFamily="49" charset="0"/>
                <a:cs typeface="Courier New" pitchFamily="49" charset="0"/>
              </a:defRPr>
            </a:lvl3pPr>
            <a:lvl4pPr marL="869889" indent="0">
              <a:buNone/>
              <a:defRPr>
                <a:solidFill>
                  <a:schemeClr val="tx1"/>
                </a:solidFill>
                <a:latin typeface="Courier New" pitchFamily="49" charset="0"/>
                <a:cs typeface="Courier New" pitchFamily="49" charset="0"/>
              </a:defRPr>
            </a:lvl4pPr>
            <a:lvl5pPr marL="1105208"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2" hasCustomPrompt="1"/>
          </p:nvPr>
        </p:nvSpPr>
        <p:spPr>
          <a:xfrm>
            <a:off x="2" y="573607"/>
            <a:ext cx="12192000" cy="373063"/>
          </a:xfrm>
          <a:prstGeom prst="rect">
            <a:avLst/>
          </a:prstGeom>
        </p:spPr>
        <p:txBody>
          <a:bodyPr lIns="320040" tIns="53325" rIns="53325" bIns="53325">
            <a:noAutofit/>
          </a:bodyPr>
          <a:lstStyle>
            <a:lvl1pPr marL="0" indent="0">
              <a:buNone/>
              <a:defRPr sz="2799">
                <a:solidFill>
                  <a:schemeClr val="tx1"/>
                </a:solidFill>
                <a:latin typeface="Segoe UI Light" pitchFamily="34" charset="0"/>
              </a:defRPr>
            </a:lvl1pPr>
            <a:lvl2pPr marL="281589" indent="0">
              <a:buNone/>
              <a:defRPr/>
            </a:lvl2pPr>
            <a:lvl3pPr marL="588299" indent="0">
              <a:buNone/>
              <a:defRPr/>
            </a:lvl3pPr>
            <a:lvl4pPr marL="869889" indent="0">
              <a:buNone/>
              <a:defRPr/>
            </a:lvl4pPr>
            <a:lvl5pPr marL="1105208" indent="0">
              <a:buNone/>
              <a:defRPr/>
            </a:lvl5pPr>
          </a:lstStyle>
          <a:p>
            <a:pPr lvl="0"/>
            <a:r>
              <a:rPr lang="en-US" dirty="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‹Nr.›</a:t>
            </a:fld>
            <a:endParaRPr lang="en-US" dirty="0">
              <a:solidFill>
                <a:srgbClr val="505050"/>
              </a:solidFill>
            </a:endParaRPr>
          </a:p>
        </p:txBody>
      </p:sp>
    </p:spTree>
    <p:extLst>
      <p:ext uri="{BB962C8B-B14F-4D97-AF65-F5344CB8AC3E}">
        <p14:creationId xmlns:p14="http://schemas.microsoft.com/office/powerpoint/2010/main" val="4728385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‹Nr.›</a:t>
            </a:fld>
            <a:endParaRPr lang="en-US" dirty="0">
              <a:solidFill>
                <a:srgbClr val="505050"/>
              </a:solidFill>
            </a:endParaRPr>
          </a:p>
        </p:txBody>
      </p:sp>
    </p:spTree>
    <p:extLst>
      <p:ext uri="{BB962C8B-B14F-4D97-AF65-F5344CB8AC3E}">
        <p14:creationId xmlns:p14="http://schemas.microsoft.com/office/powerpoint/2010/main" val="8056333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smtClean="0"/>
              <a:t>Titelmasterformat durch Klicken bearbeiten</a:t>
            </a:r>
            <a:endParaRPr lang="de-DE"/>
          </a:p>
        </p:txBody>
      </p:sp>
      <p:sp>
        <p:nvSpPr>
          <p:cNvPr id="3" name="Inhaltsplatzhalter 2"/>
          <p:cNvSpPr>
            <a:spLocks noGrp="1"/>
          </p:cNvSpPr>
          <p:nvPr>
            <p:ph idx="1"/>
          </p:nvPr>
        </p:nvSpPr>
        <p:spPr>
          <a:xfrm>
            <a:off x="609600" y="1600206"/>
            <a:ext cx="10972800" cy="4525963"/>
          </a:xfrm>
          <a:prstGeom prst="rect">
            <a:avLst/>
          </a:prstGeom>
        </p:spPr>
        <p:txBody>
          <a:bodyPr lIns="91400" tIns="45700" rIns="91400" bIns="457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73678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4" y="1143003"/>
            <a:ext cx="10061019" cy="2734277"/>
          </a:xfrm>
          <a:noFill/>
        </p:spPr>
        <p:txBody>
          <a:bodyPr lIns="137160" tIns="137160" rIns="137160" bIns="137160" anchor="t" anchorCtr="0"/>
          <a:lstStyle>
            <a:lvl1pPr>
              <a:defRPr sz="7098"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150852" y="3877279"/>
            <a:ext cx="10061021" cy="1837723"/>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168076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4" y="1143002"/>
            <a:ext cx="10061019" cy="2734277"/>
          </a:xfrm>
          <a:noFill/>
        </p:spPr>
        <p:txBody>
          <a:bodyPr lIns="137160" tIns="137160" rIns="137160" bIns="137160" anchor="t" anchorCtr="0"/>
          <a:lstStyle>
            <a:lvl1pPr>
              <a:defRPr sz="7098" spc="-98" baseline="0">
                <a:gradFill>
                  <a:gsLst>
                    <a:gs pos="5833">
                      <a:srgbClr val="FFFFFF"/>
                    </a:gs>
                    <a:gs pos="18000">
                      <a:srgbClr val="FFFFFF"/>
                    </a:gs>
                  </a:gsLst>
                  <a:lin ang="5400000" scaled="0"/>
                </a:gradFill>
              </a:defRPr>
            </a:lvl1pPr>
          </a:lstStyle>
          <a:p>
            <a:r>
              <a:rPr lang="en-US" dirty="0"/>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799"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0" rIns="179212" bIns="143370" numCol="1" spcCol="0" rtlCol="0" fromWordArt="0" anchor="t" anchorCtr="0" forceAA="0" compatLnSpc="1">
            <a:prstTxWarp prst="textNoShape">
              <a:avLst/>
            </a:prstTxWarp>
            <a:noAutofit/>
          </a:bodyPr>
          <a:lstStyle/>
          <a:p>
            <a:pPr algn="ctr" defTabSz="9137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2124185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2271633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rgbClr val="FFFFFF"/>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028745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5463796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700463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rgbClr val="000000"/>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6911604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597"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1" indent="-190371">
              <a:lnSpc>
                <a:spcPct val="80000"/>
              </a:lnSpc>
              <a:buNone/>
              <a:defRPr lang="en-US" sz="1999" kern="1200" dirty="0">
                <a:solidFill>
                  <a:schemeClr val="tx1"/>
                </a:solidFill>
                <a:latin typeface="Segoe UI" pitchFamily="34" charset="0"/>
                <a:ea typeface="Segoe UI" pitchFamily="34" charset="0"/>
                <a:cs typeface="Segoe UI" pitchFamily="34" charset="0"/>
              </a:defRPr>
            </a:lvl1pPr>
          </a:lstStyle>
          <a:p>
            <a:pPr marL="0" lvl="0" indent="0" algn="l" defTabSz="1087779"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0872972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1" y="6238879"/>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99"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364120111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9"/>
            <a:endParaRPr lang="en-US" sz="2199">
              <a:solidFill>
                <a:prstClr val="white"/>
              </a:solidFill>
            </a:endParaRPr>
          </a:p>
        </p:txBody>
      </p:sp>
      <p:sp>
        <p:nvSpPr>
          <p:cNvPr id="4" name="Rectangle 3"/>
          <p:cNvSpPr/>
          <p:nvPr/>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9"/>
            <a:endParaRPr lang="en-US" sz="2199">
              <a:solidFill>
                <a:prstClr val="white"/>
              </a:solidFill>
            </a:endParaRPr>
          </a:p>
        </p:txBody>
      </p:sp>
      <p:sp>
        <p:nvSpPr>
          <p:cNvPr id="8" name="Rectangle 7"/>
          <p:cNvSpPr/>
          <p:nvPr/>
        </p:nvSpPr>
        <p:spPr>
          <a:xfrm>
            <a:off x="2"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9"/>
            <a:endParaRPr lang="en-US" sz="2199">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4" y="2899241"/>
            <a:ext cx="2881117" cy="1059525"/>
          </a:xfrm>
          <a:prstGeom prst="rect">
            <a:avLst/>
          </a:prstGeom>
        </p:spPr>
      </p:pic>
      <p:sp>
        <p:nvSpPr>
          <p:cNvPr id="6" name="Rectangle 5"/>
          <p:cNvSpPr/>
          <p:nvPr/>
        </p:nvSpPr>
        <p:spPr>
          <a:xfrm>
            <a:off x="2"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9"/>
            <a:endParaRPr lang="en-US" sz="2199">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4" y="2899241"/>
            <a:ext cx="2881117" cy="1059525"/>
          </a:xfrm>
          <a:prstGeom prst="rect">
            <a:avLst/>
          </a:prstGeom>
        </p:spPr>
      </p:pic>
      <p:sp>
        <p:nvSpPr>
          <p:cNvPr id="9" name="Rectangle 8"/>
          <p:cNvSpPr/>
          <p:nvPr userDrawn="1"/>
        </p:nvSpPr>
        <p:spPr>
          <a:xfrm>
            <a:off x="2"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9"/>
            <a:endParaRPr lang="en-US" sz="2199">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4" y="2899241"/>
            <a:ext cx="2881117" cy="1059525"/>
          </a:xfrm>
          <a:prstGeom prst="rect">
            <a:avLst/>
          </a:prstGeom>
        </p:spPr>
      </p:pic>
    </p:spTree>
    <p:extLst>
      <p:ext uri="{BB962C8B-B14F-4D97-AF65-F5344CB8AC3E}">
        <p14:creationId xmlns:p14="http://schemas.microsoft.com/office/powerpoint/2010/main" val="12183357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
        <p:nvSpPr>
          <p:cNvPr id="3" name="Inhaltsplatzhalter 2"/>
          <p:cNvSpPr>
            <a:spLocks noGrp="1"/>
          </p:cNvSpPr>
          <p:nvPr>
            <p:ph idx="1"/>
          </p:nvPr>
        </p:nvSpPr>
        <p:spPr>
          <a:xfrm>
            <a:off x="609600" y="1600206"/>
            <a:ext cx="10972800" cy="4525963"/>
          </a:xfrm>
          <a:prstGeom prst="rect">
            <a:avLst/>
          </a:prstGeom>
        </p:spPr>
        <p:txBody>
          <a:bodyPr lIns="91400" tIns="45700" rIns="91400" bIns="457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41711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1"/>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2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1"/>
            <a:ext cx="5487829" cy="2743425"/>
          </a:xfrm>
          <a:noFill/>
        </p:spPr>
        <p:txBody>
          <a:bodyPr vert="horz" lIns="137160" tIns="137160" rIns="137160" bIns="137160" rtlCol="0" anchor="t" anchorCtr="0">
            <a:normAutofit/>
          </a:bodyPr>
          <a:lstStyle>
            <a:lvl1pPr>
              <a:defRPr lang="en-US" sz="4400" spc="-99"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1"/>
            <a:ext cx="5487829" cy="914400"/>
          </a:xfrm>
        </p:spPr>
        <p:txBody>
          <a:bodyPr lIns="137160" tIns="137160" rIns="137160" bIns="137160">
            <a:noAutofit/>
          </a:bodyPr>
          <a:lstStyle>
            <a:lvl1pPr marL="0" indent="0">
              <a:spcBef>
                <a:spcPts val="0"/>
              </a:spcBef>
              <a:buNone/>
              <a:defRPr sz="2000">
                <a:solidFill>
                  <a:schemeClr val="bg1"/>
                </a:solidFill>
              </a:defRPr>
            </a:lvl1pPr>
            <a:lvl2pPr marL="281588" indent="0">
              <a:buNone/>
              <a:defRPr sz="2000">
                <a:solidFill>
                  <a:schemeClr val="bg1"/>
                </a:solidFill>
              </a:defRPr>
            </a:lvl2pPr>
            <a:lvl3pPr marL="588295" indent="0">
              <a:buNone/>
              <a:defRPr sz="2000">
                <a:solidFill>
                  <a:schemeClr val="bg1"/>
                </a:solidFill>
              </a:defRPr>
            </a:lvl3pPr>
            <a:lvl4pPr marL="869884" indent="0">
              <a:buNone/>
              <a:defRPr sz="2000">
                <a:solidFill>
                  <a:schemeClr val="bg1"/>
                </a:solidFill>
              </a:defRPr>
            </a:lvl4pPr>
            <a:lvl5pPr marL="1105200" indent="0">
              <a:buNone/>
              <a:defRPr sz="2000">
                <a:solidFill>
                  <a:schemeClr val="bg1"/>
                </a:solidFill>
              </a:defRPr>
            </a:lvl5pPr>
          </a:lstStyle>
          <a:p>
            <a:pPr lvl="0"/>
            <a:r>
              <a:rPr lang="en-US" dirty="0"/>
              <a:t>Speaker Name</a:t>
            </a:r>
          </a:p>
        </p:txBody>
      </p:sp>
      <p:sp>
        <p:nvSpPr>
          <p:cNvPr id="10" name="TextBox 9"/>
          <p:cNvSpPr txBox="1"/>
          <p:nvPr/>
        </p:nvSpPr>
        <p:spPr>
          <a:xfrm>
            <a:off x="7620001" y="381000"/>
            <a:ext cx="3810000" cy="1905000"/>
          </a:xfrm>
          <a:prstGeom prst="rect">
            <a:avLst/>
          </a:prstGeom>
        </p:spPr>
        <p:txBody>
          <a:bodyPr vert="horz" wrap="square" lIns="108789" tIns="54395" rIns="108789" bIns="54395" rtlCol="0" anchor="ctr">
            <a:normAutofit/>
          </a:bodyPr>
          <a:lstStyle/>
          <a:p>
            <a:pPr defTabSz="914262"/>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3675" y="228601"/>
            <a:ext cx="1947104" cy="716043"/>
          </a:xfrm>
          <a:prstGeom prst="rect">
            <a:avLst/>
          </a:prstGeom>
        </p:spPr>
      </p:pic>
      <p:sp>
        <p:nvSpPr>
          <p:cNvPr id="15" name="TextBox 14"/>
          <p:cNvSpPr txBox="1"/>
          <p:nvPr/>
        </p:nvSpPr>
        <p:spPr>
          <a:xfrm>
            <a:off x="7620001" y="381000"/>
            <a:ext cx="3810000" cy="1905000"/>
          </a:xfrm>
          <a:prstGeom prst="rect">
            <a:avLst/>
          </a:prstGeom>
        </p:spPr>
        <p:txBody>
          <a:bodyPr vert="horz" wrap="square" lIns="108789" tIns="54395" rIns="108789" bIns="54395" rtlCol="0" anchor="ctr">
            <a:normAutofit/>
          </a:bodyPr>
          <a:lstStyle/>
          <a:p>
            <a:pPr defTabSz="914262"/>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45" y="198359"/>
            <a:ext cx="1947104" cy="716043"/>
          </a:xfrm>
          <a:prstGeom prst="rect">
            <a:avLst/>
          </a:prstGeom>
        </p:spPr>
      </p:pic>
      <p:sp>
        <p:nvSpPr>
          <p:cNvPr id="14" name="TextBox 13"/>
          <p:cNvSpPr txBox="1"/>
          <p:nvPr userDrawn="1"/>
        </p:nvSpPr>
        <p:spPr>
          <a:xfrm>
            <a:off x="7620001" y="381000"/>
            <a:ext cx="3810000" cy="1905000"/>
          </a:xfrm>
          <a:prstGeom prst="rect">
            <a:avLst/>
          </a:prstGeom>
        </p:spPr>
        <p:txBody>
          <a:bodyPr vert="horz" wrap="square" lIns="108789" tIns="54395" rIns="108789" bIns="54395" rtlCol="0" anchor="ctr">
            <a:normAutofit/>
          </a:bodyPr>
          <a:lstStyle/>
          <a:p>
            <a:pPr defTabSz="914262"/>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45" y="198359"/>
            <a:ext cx="1947104" cy="716043"/>
          </a:xfrm>
          <a:prstGeom prst="rect">
            <a:avLst/>
          </a:prstGeom>
        </p:spPr>
      </p:pic>
    </p:spTree>
    <p:extLst>
      <p:ext uri="{BB962C8B-B14F-4D97-AF65-F5344CB8AC3E}">
        <p14:creationId xmlns:p14="http://schemas.microsoft.com/office/powerpoint/2010/main" val="118621363"/>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EXAMPLE ONLY: 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1145" b="4459"/>
          <a:stretch/>
        </p:blipFill>
        <p:spPr>
          <a:xfrm>
            <a:off x="0" y="0"/>
            <a:ext cx="12192000" cy="6858000"/>
          </a:xfrm>
          <a:prstGeom prst="rect">
            <a:avLst/>
          </a:prstGeom>
        </p:spPr>
      </p:pic>
      <p:sp>
        <p:nvSpPr>
          <p:cNvPr id="12" name="Rectangle 11"/>
          <p:cNvSpPr/>
          <p:nvPr/>
        </p:nvSpPr>
        <p:spPr bwMode="gray">
          <a:xfrm>
            <a:off x="150852" y="2057401"/>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2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1"/>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2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1"/>
            <a:ext cx="5487829" cy="2743425"/>
          </a:xfrm>
          <a:noFill/>
        </p:spPr>
        <p:txBody>
          <a:bodyPr vert="horz" lIns="137160" tIns="182880" rIns="146304" bIns="91440" rtlCol="0" anchor="t" anchorCtr="0">
            <a:normAutofit/>
          </a:bodyPr>
          <a:lstStyle>
            <a:lvl1pPr>
              <a:defRPr lang="en-US" sz="4400" spc="-99"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1"/>
            <a:ext cx="5487829" cy="914400"/>
          </a:xfrm>
        </p:spPr>
        <p:txBody>
          <a:bodyPr lIns="137160" tIns="91440">
            <a:noAutofit/>
          </a:bodyPr>
          <a:lstStyle>
            <a:lvl1pPr marL="0" indent="0">
              <a:spcBef>
                <a:spcPts val="0"/>
              </a:spcBef>
              <a:buNone/>
              <a:defRPr sz="2000">
                <a:solidFill>
                  <a:schemeClr val="bg1"/>
                </a:solidFill>
              </a:defRPr>
            </a:lvl1pPr>
            <a:lvl2pPr marL="281588" indent="0">
              <a:buNone/>
              <a:defRPr sz="2000">
                <a:solidFill>
                  <a:schemeClr val="bg1"/>
                </a:solidFill>
              </a:defRPr>
            </a:lvl2pPr>
            <a:lvl3pPr marL="588295" indent="0">
              <a:buNone/>
              <a:defRPr sz="2000">
                <a:solidFill>
                  <a:schemeClr val="bg1"/>
                </a:solidFill>
              </a:defRPr>
            </a:lvl3pPr>
            <a:lvl4pPr marL="869884" indent="0">
              <a:buNone/>
              <a:defRPr sz="2000">
                <a:solidFill>
                  <a:schemeClr val="bg1"/>
                </a:solidFill>
              </a:defRPr>
            </a:lvl4pPr>
            <a:lvl5pPr marL="1105200" indent="0">
              <a:buNone/>
              <a:defRPr sz="2000">
                <a:solidFill>
                  <a:schemeClr val="bg1"/>
                </a:solidFill>
              </a:defRPr>
            </a:lvl5pPr>
          </a:lstStyle>
          <a:p>
            <a:pPr lvl="0"/>
            <a:r>
              <a:rPr lang="en-US" dirty="0"/>
              <a:t>Speaker Name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6452" y="-7263"/>
            <a:ext cx="1947104" cy="716043"/>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6452" y="-7263"/>
            <a:ext cx="1947104" cy="71604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45" y="198359"/>
            <a:ext cx="1947104" cy="716043"/>
          </a:xfrm>
          <a:prstGeom prst="rect">
            <a:avLst/>
          </a:prstGeom>
        </p:spPr>
      </p:pic>
      <p:sp>
        <p:nvSpPr>
          <p:cNvPr id="14" name="Rectangle 13"/>
          <p:cNvSpPr/>
          <p:nvPr userDrawn="1"/>
        </p:nvSpPr>
        <p:spPr bwMode="gray">
          <a:xfrm>
            <a:off x="150852" y="2057401"/>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2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86452" y="22905"/>
            <a:ext cx="1947104" cy="71604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45" y="198359"/>
            <a:ext cx="1947104" cy="716043"/>
          </a:xfrm>
          <a:prstGeom prst="rect">
            <a:avLst/>
          </a:prstGeom>
        </p:spPr>
      </p:pic>
    </p:spTree>
    <p:extLst>
      <p:ext uri="{BB962C8B-B14F-4D97-AF65-F5344CB8AC3E}">
        <p14:creationId xmlns:p14="http://schemas.microsoft.com/office/powerpoint/2010/main" val="3748417688"/>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1031" y="274206"/>
            <a:ext cx="1947104" cy="716044"/>
          </a:xfrm>
          <a:prstGeom prst="rect">
            <a:avLst/>
          </a:prstGeom>
        </p:spPr>
      </p:pic>
      <p:sp>
        <p:nvSpPr>
          <p:cNvPr id="13" name="Rectangle 12"/>
          <p:cNvSpPr/>
          <p:nvPr/>
        </p:nvSpPr>
        <p:spPr bwMode="gray">
          <a:xfrm>
            <a:off x="150852" y="2057401"/>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2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1"/>
            <a:ext cx="5487829" cy="2743425"/>
          </a:xfrm>
          <a:noFill/>
        </p:spPr>
        <p:txBody>
          <a:bodyPr vert="horz" lIns="137160" tIns="137160" rIns="137160" bIns="137160" rtlCol="0" anchor="t" anchorCtr="0">
            <a:normAutofit/>
          </a:bodyPr>
          <a:lstStyle>
            <a:lvl1pPr>
              <a:defRPr lang="en-US" sz="4400" spc="-99"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1"/>
            <a:ext cx="5487829" cy="914400"/>
          </a:xfrm>
        </p:spPr>
        <p:txBody>
          <a:bodyPr lIns="137160" tIns="137160" rIns="137160" bIns="137160">
            <a:noAutofit/>
          </a:bodyPr>
          <a:lstStyle>
            <a:lvl1pPr marL="0" indent="0">
              <a:spcBef>
                <a:spcPts val="0"/>
              </a:spcBef>
              <a:buNone/>
              <a:defRPr sz="2000">
                <a:solidFill>
                  <a:schemeClr val="bg1"/>
                </a:solidFill>
              </a:defRPr>
            </a:lvl1pPr>
            <a:lvl2pPr marL="281588" indent="0">
              <a:buNone/>
              <a:defRPr sz="2000">
                <a:solidFill>
                  <a:schemeClr val="bg1"/>
                </a:solidFill>
              </a:defRPr>
            </a:lvl2pPr>
            <a:lvl3pPr marL="588295" indent="0">
              <a:buNone/>
              <a:defRPr sz="2000">
                <a:solidFill>
                  <a:schemeClr val="bg1"/>
                </a:solidFill>
              </a:defRPr>
            </a:lvl3pPr>
            <a:lvl4pPr marL="869884" indent="0">
              <a:buNone/>
              <a:defRPr sz="2000">
                <a:solidFill>
                  <a:schemeClr val="bg1"/>
                </a:solidFill>
              </a:defRPr>
            </a:lvl4pPr>
            <a:lvl5pPr marL="1105200" indent="0">
              <a:buNone/>
              <a:defRPr sz="2000">
                <a:solidFill>
                  <a:schemeClr val="bg1"/>
                </a:solidFill>
              </a:defRPr>
            </a:lvl5pPr>
          </a:lstStyle>
          <a:p>
            <a:pPr lvl="0"/>
            <a:r>
              <a:rPr lang="en-US" dirty="0"/>
              <a:t>Speaker Name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2" y="200780"/>
            <a:ext cx="1947100" cy="716043"/>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1031" y="274206"/>
            <a:ext cx="1947104" cy="71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42" y="200780"/>
            <a:ext cx="1947100" cy="716043"/>
          </a:xfrm>
          <a:prstGeom prst="rect">
            <a:avLst/>
          </a:prstGeom>
        </p:spPr>
      </p:pic>
    </p:spTree>
    <p:extLst>
      <p:ext uri="{BB962C8B-B14F-4D97-AF65-F5344CB8AC3E}">
        <p14:creationId xmlns:p14="http://schemas.microsoft.com/office/powerpoint/2010/main" val="219491841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588" indent="0">
              <a:buNone/>
              <a:defRPr/>
            </a:lvl2pPr>
            <a:lvl3pPr marL="588295" indent="0">
              <a:buNone/>
              <a:defRPr/>
            </a:lvl3pPr>
            <a:lvl4pPr marL="869884" indent="0">
              <a:buNone/>
              <a:defRPr/>
            </a:lvl4pPr>
            <a:lvl5pPr marL="1105200" indent="0">
              <a:buNone/>
              <a:defRPr/>
            </a:lvl5pPr>
          </a:lstStyle>
          <a:p>
            <a:pPr lvl="0"/>
            <a:r>
              <a:rPr lang="en-US" dirty="0"/>
              <a:t>Click to add subtitle</a:t>
            </a:r>
          </a:p>
        </p:txBody>
      </p:sp>
      <p:sp>
        <p:nvSpPr>
          <p:cNvPr id="16" name="Text Placeholder 15"/>
          <p:cNvSpPr>
            <a:spLocks noGrp="1"/>
          </p:cNvSpPr>
          <p:nvPr>
            <p:ph type="body" sz="quarter" idx="14"/>
          </p:nvPr>
        </p:nvSpPr>
        <p:spPr>
          <a:xfrm>
            <a:off x="150854" y="1600202"/>
            <a:ext cx="11890297" cy="4577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‹Nr.›</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2094574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30001" y="6478587"/>
            <a:ext cx="761999" cy="379413"/>
          </a:xfrm>
          <a:prstGeom prst="rect">
            <a:avLst/>
          </a:prstGeom>
        </p:spPr>
        <p:txBody>
          <a:bodyPr/>
          <a:lstStyle/>
          <a:p>
            <a:fld id="{6A4C1A4A-E5E6-4CC1-B72C-A20A4EB3E2D2}" type="slidenum">
              <a:rPr lang="en-US" smtClean="0">
                <a:solidFill>
                  <a:srgbClr val="505050"/>
                </a:solidFill>
              </a:rPr>
              <a:pPr/>
              <a:t>‹Nr.›</a:t>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588" indent="0">
              <a:buNone/>
              <a:defRPr/>
            </a:lvl2pPr>
            <a:lvl3pPr marL="588295" indent="0">
              <a:buNone/>
              <a:defRPr/>
            </a:lvl3pPr>
            <a:lvl4pPr marL="869884" indent="0">
              <a:buNone/>
              <a:defRPr/>
            </a:lvl4pPr>
            <a:lvl5pPr marL="1105200" indent="0">
              <a:buNone/>
              <a:defRPr/>
            </a:lvl5pPr>
          </a:lstStyle>
          <a:p>
            <a:pPr lvl="0"/>
            <a:r>
              <a:rPr lang="en-US" dirty="0"/>
              <a:t>Click to add subtitle</a:t>
            </a:r>
          </a:p>
        </p:txBody>
      </p:sp>
    </p:spTree>
    <p:extLst>
      <p:ext uri="{BB962C8B-B14F-4D97-AF65-F5344CB8AC3E}">
        <p14:creationId xmlns:p14="http://schemas.microsoft.com/office/powerpoint/2010/main" val="413818030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‹Nr.›</a:t>
            </a:fld>
            <a:endParaRPr lang="en-US" dirty="0">
              <a:solidFill>
                <a:srgbClr val="505050"/>
              </a:solidFill>
            </a:endParaRPr>
          </a:p>
        </p:txBody>
      </p:sp>
    </p:spTree>
    <p:extLst>
      <p:ext uri="{BB962C8B-B14F-4D97-AF65-F5344CB8AC3E}">
        <p14:creationId xmlns:p14="http://schemas.microsoft.com/office/powerpoint/2010/main" val="194324564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4" y="2057403"/>
            <a:ext cx="11890297" cy="1822988"/>
          </a:xfrm>
          <a:noFill/>
        </p:spPr>
        <p:txBody>
          <a:bodyPr lIns="137160" tIns="137160" rIns="137160" bIns="137160" anchor="t" anchorCtr="0"/>
          <a:lstStyle>
            <a:lvl1pPr>
              <a:defRPr sz="8597" spc="-99"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0" indent="-190370">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7770"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4850547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4" y="2057403"/>
            <a:ext cx="11890297" cy="1822988"/>
          </a:xfrm>
          <a:noFill/>
        </p:spPr>
        <p:txBody>
          <a:bodyPr lIns="137160" tIns="137160" rIns="137160" bIns="137160" anchor="t" anchorCtr="0"/>
          <a:lstStyle>
            <a:lvl1pPr>
              <a:defRPr sz="8597" spc="-99"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0" indent="-190370">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7770"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4169735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4" y="2057403"/>
            <a:ext cx="11890297" cy="1822988"/>
          </a:xfrm>
          <a:noFill/>
        </p:spPr>
        <p:txBody>
          <a:bodyPr lIns="137160" tIns="137160" rIns="137160" bIns="137160" anchor="t" anchorCtr="0"/>
          <a:lstStyle>
            <a:lvl1pPr>
              <a:defRPr sz="8597" spc="-99"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70" indent="-190370">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7770"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7842074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err="1">
              <a:solidFill>
                <a:srgbClr val="FFFFFF"/>
              </a:solidFill>
            </a:endParaRPr>
          </a:p>
        </p:txBody>
      </p:sp>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lgn="ctr" eaLnBrk="0" fontAlgn="base" hangingPunct="0">
              <a:lnSpc>
                <a:spcPct val="90000"/>
              </a:lnSpc>
              <a:spcBef>
                <a:spcPct val="50000"/>
              </a:spcBef>
              <a:spcAft>
                <a:spcPct val="10000"/>
              </a:spcAft>
            </a:pPr>
            <a:endParaRPr lang="en-US" dirty="0">
              <a:solidFill>
                <a:srgbClr val="FFFFFF"/>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eaLnBrk="0" fontAlgn="base" hangingPunct="0">
              <a:lnSpc>
                <a:spcPct val="90000"/>
              </a:lnSpc>
              <a:defRPr/>
            </a:pPr>
            <a:r>
              <a:rPr lang="en-US" sz="700" dirty="0">
                <a:solidFill>
                  <a:srgbClr val="969696"/>
                </a:solidFill>
              </a:rPr>
              <a:t>CONFIDENTIAL AND PROPRIETARY</a:t>
            </a:r>
          </a:p>
          <a:p>
            <a:pPr eaLnBrk="0" fontAlgn="base" hangingPunct="0">
              <a:lnSpc>
                <a:spcPct val="90000"/>
              </a:lnSpc>
              <a:defRPr/>
            </a:pPr>
            <a:r>
              <a:rPr lang="en-US" sz="700" dirty="0">
                <a:solidFill>
                  <a:srgbClr val="969696"/>
                </a:solidFill>
              </a:rPr>
              <a:t>This presentation, including any supporting materials, is owned by Gartner, Inc. and/or its affiliates and is for the sole use of the intended Gartner audience or other intended recipients. This presentation may contain </a:t>
            </a:r>
            <a:br>
              <a:rPr lang="en-US" sz="700" dirty="0">
                <a:solidFill>
                  <a:srgbClr val="969696"/>
                </a:solidFill>
              </a:rPr>
            </a:b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br>
              <a:rPr lang="en-US" sz="700" dirty="0">
                <a:solidFill>
                  <a:srgbClr val="969696"/>
                </a:solidFill>
              </a:rPr>
            </a:br>
            <a:r>
              <a:rPr lang="en-US" sz="700" dirty="0">
                <a:solidFill>
                  <a:srgbClr val="969696"/>
                </a:solidFill>
              </a:rPr>
              <a:t>© 2016 Gartner, Inc. and/or its affiliates. All rights reserved.</a:t>
            </a:r>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15"/>
            <a:ext cx="10363200" cy="1362075"/>
          </a:xfrm>
          <a:prstGeom prst="rect">
            <a:avLst/>
          </a:prstGeom>
        </p:spPr>
        <p:txBody>
          <a:bodyPr lIns="91400" tIns="45700" rIns="91400" bIns="45700"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22"/>
            <a:ext cx="10363200" cy="1500187"/>
          </a:xfrm>
          <a:prstGeom prst="rect">
            <a:avLst/>
          </a:prstGeom>
        </p:spPr>
        <p:txBody>
          <a:bodyPr lIns="91400" tIns="45700" rIns="91400" bIns="45700" anchor="b"/>
          <a:lstStyle>
            <a:lvl1pPr marL="0" indent="0">
              <a:buNone/>
              <a:defRPr sz="2000"/>
            </a:lvl1pPr>
            <a:lvl2pPr marL="457005" indent="0">
              <a:buNone/>
              <a:defRPr sz="1800"/>
            </a:lvl2pPr>
            <a:lvl3pPr marL="914009" indent="0">
              <a:buNone/>
              <a:defRPr sz="1600"/>
            </a:lvl3pPr>
            <a:lvl4pPr marL="1371016" indent="0">
              <a:buNone/>
              <a:defRPr sz="1400"/>
            </a:lvl4pPr>
            <a:lvl5pPr marL="1828023" indent="0">
              <a:buNone/>
              <a:defRPr sz="1400"/>
            </a:lvl5pPr>
            <a:lvl6pPr marL="2285028" indent="0">
              <a:buNone/>
              <a:defRPr sz="1400"/>
            </a:lvl6pPr>
            <a:lvl7pPr marL="2742034" indent="0">
              <a:buNone/>
              <a:defRPr sz="1400"/>
            </a:lvl7pPr>
            <a:lvl8pPr marL="3199040" indent="0">
              <a:buNone/>
              <a:defRPr sz="1400"/>
            </a:lvl8pPr>
            <a:lvl9pPr marL="3656045" indent="0">
              <a:buNone/>
              <a:defRPr sz="1400"/>
            </a:lvl9pPr>
          </a:lstStyle>
          <a:p>
            <a:pPr lvl="0"/>
            <a:r>
              <a:rPr lang="de-DE"/>
              <a:t>Textmasterformat bearbeiten</a:t>
            </a:r>
          </a:p>
        </p:txBody>
      </p:sp>
      <p:sp>
        <p:nvSpPr>
          <p:cNvPr id="4" name="Rectangle 7"/>
          <p:cNvSpPr>
            <a:spLocks noGrp="1" noChangeArrowheads="1"/>
          </p:cNvSpPr>
          <p:nvPr>
            <p:ph type="ftr" sz="quarter" idx="10"/>
          </p:nvPr>
        </p:nvSpPr>
        <p:spPr>
          <a:xfrm>
            <a:off x="1200160" y="6453188"/>
            <a:ext cx="10367433" cy="341312"/>
          </a:xfrm>
          <a:prstGeom prst="rect">
            <a:avLst/>
          </a:prstGeom>
        </p:spPr>
        <p:txBody>
          <a:bodyPr lIns="91400" tIns="45700" rIns="91400" bIns="45700"/>
          <a:lstStyle>
            <a:lvl1pPr>
              <a:defRPr>
                <a:latin typeface="Arial" charset="0"/>
                <a:ea typeface="ＭＳ Ｐゴシック" charset="0"/>
              </a:defRPr>
            </a:lvl1pPr>
          </a:lstStyle>
          <a:p>
            <a:pPr fontAlgn="base">
              <a:spcBef>
                <a:spcPct val="0"/>
              </a:spcBef>
              <a:spcAft>
                <a:spcPct val="0"/>
              </a:spcAft>
              <a:defRPr/>
            </a:pPr>
            <a:endParaRPr lang="de-DE">
              <a:solidFill>
                <a:srgbClr val="000000"/>
              </a:solidFill>
            </a:endParaRPr>
          </a:p>
        </p:txBody>
      </p:sp>
      <p:sp>
        <p:nvSpPr>
          <p:cNvPr id="5" name="Rectangle 8"/>
          <p:cNvSpPr>
            <a:spLocks noGrp="1" noChangeArrowheads="1"/>
          </p:cNvSpPr>
          <p:nvPr>
            <p:ph type="sldNum" sz="quarter" idx="11"/>
          </p:nvPr>
        </p:nvSpPr>
        <p:spPr>
          <a:xfrm>
            <a:off x="719674" y="6453188"/>
            <a:ext cx="385233" cy="341312"/>
          </a:xfrm>
          <a:prstGeom prst="rect">
            <a:avLst/>
          </a:prstGeom>
        </p:spPr>
        <p:txBody>
          <a:bodyPr lIns="91400" tIns="45700" rIns="91400" bIns="45700"/>
          <a:lstStyle>
            <a:lvl1pPr>
              <a:defRPr>
                <a:latin typeface="Arial" charset="0"/>
                <a:ea typeface="ＭＳ Ｐゴシック" charset="0"/>
              </a:defRPr>
            </a:lvl1pPr>
          </a:lstStyle>
          <a:p>
            <a:pPr fontAlgn="base">
              <a:spcBef>
                <a:spcPct val="0"/>
              </a:spcBef>
              <a:spcAft>
                <a:spcPct val="0"/>
              </a:spcAft>
              <a:defRPr/>
            </a:pPr>
            <a:fld id="{6139EA54-C501-45D2-8983-C53FE3F49623}"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val="1430545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lgn="ctr" eaLnBrk="0" fontAlgn="base" hangingPunct="0">
              <a:lnSpc>
                <a:spcPct val="90000"/>
              </a:lnSpc>
              <a:spcBef>
                <a:spcPct val="50000"/>
              </a:spcBef>
              <a:spcAft>
                <a:spcPct val="10000"/>
              </a:spcAft>
            </a:pPr>
            <a:endParaRPr lang="en-US"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eaLnBrk="0" fontAlgn="base" hangingPunct="0">
              <a:lnSpc>
                <a:spcPct val="90000"/>
              </a:lnSpc>
              <a:defRPr/>
            </a:pPr>
            <a:r>
              <a:rPr lang="en-US" sz="700" dirty="0">
                <a:solidFill>
                  <a:srgbClr val="969696"/>
                </a:solidFill>
              </a:rPr>
              <a:t>CONFIDENTIAL AND PROPRIETARY</a:t>
            </a:r>
          </a:p>
          <a:p>
            <a:pPr eaLnBrk="0" fontAlgn="base" hangingPunct="0">
              <a:lnSpc>
                <a:spcPct val="90000"/>
              </a:lnSpc>
              <a:defRPr/>
            </a:pPr>
            <a:r>
              <a:rPr lang="en-US" sz="700" dirty="0">
                <a:solidFill>
                  <a:srgbClr val="969696"/>
                </a:solidFill>
              </a:rPr>
              <a:t>This presentation, including any supporting materials, is owned by Gartner, Inc. and/or its affiliates and is for the sole use of the intended Gartner audience or other intended recipients. This presentation may contain </a:t>
            </a:r>
            <a:br>
              <a:rPr lang="en-US" sz="700" dirty="0">
                <a:solidFill>
                  <a:srgbClr val="969696"/>
                </a:solidFill>
              </a:rPr>
            </a:b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br>
              <a:rPr lang="en-US" sz="700" dirty="0">
                <a:solidFill>
                  <a:srgbClr val="969696"/>
                </a:solidFill>
              </a:rPr>
            </a:br>
            <a:r>
              <a:rPr lang="en-US" sz="700" dirty="0">
                <a:solidFill>
                  <a:srgbClr val="969696"/>
                </a:solidFill>
              </a:rPr>
              <a:t>© 2016 Gartner, Inc. and/or its affiliates. All rights reserved.</a:t>
            </a:r>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descr="HYPE  16x9-01.png"/>
          <p:cNvPicPr>
            <a:picLocks noChangeAspect="1"/>
          </p:cNvPicPr>
          <p:nvPr userDrawn="1"/>
        </p:nvPicPr>
        <p:blipFill rotWithShape="1">
          <a:blip r:embed="rId6" cstate="print">
            <a:extLst>
              <a:ext uri="{28A0092B-C50C-407E-A947-70E740481C1C}">
                <a14:useLocalDpi xmlns:a14="http://schemas.microsoft.com/office/drawing/2010/main"/>
              </a:ext>
            </a:extLst>
          </a:blip>
          <a:srcRect l="2581" t="4367" r="4325" b="12300"/>
          <a:stretch/>
        </p:blipFill>
        <p:spPr>
          <a:xfrm>
            <a:off x="320198" y="304800"/>
            <a:ext cx="11551603" cy="58166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b" anchorCtr="0"/>
          <a:lstStyle/>
          <a:p>
            <a:pPr algn="ctr" eaLnBrk="0" fontAlgn="base" hangingPunct="0">
              <a:lnSpc>
                <a:spcPct val="90000"/>
              </a:lnSpc>
              <a:spcBef>
                <a:spcPct val="50000"/>
              </a:spcBef>
              <a:spcAft>
                <a:spcPct val="10000"/>
              </a:spcAft>
            </a:pPr>
            <a:endParaRPr lang="en-US"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eaLnBrk="0" fontAlgn="base" hangingPunct="0">
              <a:lnSpc>
                <a:spcPct val="90000"/>
              </a:lnSpc>
              <a:defRPr/>
            </a:pPr>
            <a:r>
              <a:rPr lang="en-US" sz="700" dirty="0">
                <a:solidFill>
                  <a:srgbClr val="969696"/>
                </a:solidFill>
              </a:rPr>
              <a:t>CONFIDENTIAL AND PROPRIETARY</a:t>
            </a:r>
          </a:p>
          <a:p>
            <a:pPr eaLnBrk="0" fontAlgn="base" hangingPunct="0">
              <a:lnSpc>
                <a:spcPct val="90000"/>
              </a:lnSpc>
              <a:defRPr/>
            </a:pPr>
            <a:r>
              <a:rPr lang="en-US" sz="700" dirty="0">
                <a:solidFill>
                  <a:srgbClr val="969696"/>
                </a:solidFill>
              </a:rPr>
              <a:t>This presentation, including any supporting materials, is owned by Gartner, Inc. and/or its affiliates and is for the sole use of the intended Gartner audience or other intended recipients. This presentation may contain </a:t>
            </a:r>
            <a:br>
              <a:rPr lang="en-US" sz="700" dirty="0">
                <a:solidFill>
                  <a:srgbClr val="969696"/>
                </a:solidFill>
              </a:rPr>
            </a:br>
            <a:r>
              <a:rPr lang="en-US" sz="700" dirty="0">
                <a:solidFill>
                  <a:srgbClr val="969696"/>
                </a:solidFill>
              </a:rPr>
              <a:t>information that is confidential, proprietary or otherwise legally protected, and it may not be further copied, distributed or publicly displayed without the express written permission of Gartner, Inc. or its affiliates. </a:t>
            </a:r>
            <a:br>
              <a:rPr lang="en-US" sz="700" dirty="0">
                <a:solidFill>
                  <a:srgbClr val="969696"/>
                </a:solidFill>
              </a:rPr>
            </a:br>
            <a:r>
              <a:rPr lang="en-US" sz="700" dirty="0">
                <a:solidFill>
                  <a:srgbClr val="969696"/>
                </a:solidFill>
              </a:rPr>
              <a:t>© 2016 Gartner, Inc. and/or its affiliates. All rights reserved.</a:t>
            </a:r>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chemeClr val="accent1"/>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a:t>Click to edit Master text styles</a:t>
            </a:r>
          </a:p>
        </p:txBody>
      </p:sp>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15:guide id="1" orient="horz" pos="1330">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bwMode="auto"/>
        <p:txBody>
          <a:body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
        <p:nvSpPr>
          <p:cNvPr id="3" name="Inhaltsplatzhalter 2"/>
          <p:cNvSpPr>
            <a:spLocks noGrp="1"/>
          </p:cNvSpPr>
          <p:nvPr>
            <p:ph sz="half" idx="1"/>
          </p:nvPr>
        </p:nvSpPr>
        <p:spPr>
          <a:xfrm>
            <a:off x="609600" y="1600206"/>
            <a:ext cx="5384800" cy="4525963"/>
          </a:xfrm>
          <a:prstGeom prst="rect">
            <a:avLst/>
          </a:prstGeom>
        </p:spPr>
        <p:txBody>
          <a:bodyPr lIns="91400" tIns="45700" rIns="91400"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6"/>
            <a:ext cx="5384800" cy="4525963"/>
          </a:xfrm>
          <a:prstGeom prst="rect">
            <a:avLst/>
          </a:prstGeom>
        </p:spPr>
        <p:txBody>
          <a:bodyPr lIns="91400" tIns="45700" rIns="91400" bIns="457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19077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a:t>Click to edit Master title style</a:t>
            </a:r>
            <a:endParaRPr lang="en-US" dirty="0"/>
          </a:p>
        </p:txBody>
      </p:sp>
    </p:spTree>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15:guide id="1" pos="5022">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a:t>Click to edit Master title style</a:t>
            </a:r>
            <a:endParaRPr lang="en-US" dirty="0"/>
          </a:p>
        </p:txBody>
      </p:sp>
    </p:spTree>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4" name="Rectangle 13"/>
          <p:cNvSpPr/>
          <p:nvPr userDrawn="1"/>
        </p:nvSpPr>
        <p:spPr bwMode="gray">
          <a:xfrm>
            <a:off x="304800" y="4251297"/>
            <a:ext cx="11576050" cy="162880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54" eaLnBrk="0" fontAlgn="base" hangingPunct="0">
              <a:spcBef>
                <a:spcPct val="50000"/>
              </a:spcBef>
              <a:spcAft>
                <a:spcPct val="0"/>
              </a:spcAft>
            </a:pPr>
            <a:endParaRPr lang="en-US" dirty="0">
              <a:solidFill>
                <a:srgbClr val="FFFFFF"/>
              </a:solidFill>
            </a:endParaRPr>
          </a:p>
        </p:txBody>
      </p:sp>
      <p:sp>
        <p:nvSpPr>
          <p:cNvPr id="12" name="Text Placeholder 11"/>
          <p:cNvSpPr>
            <a:spLocks noGrp="1"/>
          </p:cNvSpPr>
          <p:nvPr>
            <p:ph type="body" sz="quarter" idx="10"/>
          </p:nvPr>
        </p:nvSpPr>
        <p:spPr bwMode="gray">
          <a:xfrm>
            <a:off x="469900" y="4515065"/>
            <a:ext cx="11250614" cy="1101266"/>
          </a:xfrm>
          <a:prstGeom prst="rect">
            <a:avLst/>
          </a:prstGeom>
          <a:noFill/>
        </p:spPr>
        <p:txBody>
          <a:bodyPr lIns="0" tIns="0" rIns="0" bIns="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6" name="Rectangle 5"/>
          <p:cNvSpPr/>
          <p:nvPr/>
        </p:nvSpPr>
        <p:spPr bwMode="gray">
          <a:xfrm>
            <a:off x="7970837" y="307975"/>
            <a:ext cx="3910013" cy="5572125"/>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54" eaLnBrk="0" fontAlgn="base" hangingPunct="0">
              <a:spcBef>
                <a:spcPct val="50000"/>
              </a:spcBef>
              <a:spcAft>
                <a:spcPct val="0"/>
              </a:spcAft>
            </a:pPr>
            <a:endParaRPr lang="en-US" dirty="0">
              <a:solidFill>
                <a:srgbClr val="FFFFFF"/>
              </a:solidFill>
            </a:endParaRPr>
          </a:p>
        </p:txBody>
      </p:sp>
      <p:sp>
        <p:nvSpPr>
          <p:cNvPr id="8" name="Text Placeholder 11"/>
          <p:cNvSpPr>
            <a:spLocks noGrp="1"/>
          </p:cNvSpPr>
          <p:nvPr>
            <p:ph type="body" sz="quarter" idx="12"/>
          </p:nvPr>
        </p:nvSpPr>
        <p:spPr bwMode="gray">
          <a:xfrm>
            <a:off x="8229600" y="431521"/>
            <a:ext cx="3503613" cy="5554943"/>
          </a:xfrm>
          <a:prstGeom prst="rect">
            <a:avLst/>
          </a:prstGeom>
          <a:noFill/>
        </p:spPr>
        <p:txBody>
          <a:bodyPr lIns="0" tIns="0" rIns="0" bIns="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702906"/>
              </a:solidFill>
            </a:endParaRPr>
          </a:p>
        </p:txBody>
      </p:sp>
      <p:sp>
        <p:nvSpPr>
          <p:cNvPr id="6" name="Title 5"/>
          <p:cNvSpPr>
            <a:spLocks noGrp="1"/>
          </p:cNvSpPr>
          <p:nvPr>
            <p:ph type="title" hasCustomPrompt="1"/>
          </p:nvPr>
        </p:nvSpPr>
        <p:spPr bwMode="gray">
          <a:xfrm>
            <a:off x="304800" y="1325563"/>
            <a:ext cx="3767138" cy="1329595"/>
          </a:xfrm>
        </p:spPr>
        <p:txBody>
          <a:bodyPr wrap="square" tIns="0" anchor="b" anchorCtr="0">
            <a:noAutofit/>
          </a:bodyPr>
          <a:lstStyle>
            <a:lvl1pPr algn="ctr">
              <a:defRPr sz="6000">
                <a:solidFill>
                  <a:schemeClr val="bg1"/>
                </a:solidFill>
              </a:defRPr>
            </a:lvl1pPr>
          </a:lstStyle>
          <a:p>
            <a:r>
              <a:rPr lang="en-US" dirty="0"/>
              <a:t>Title</a:t>
            </a:r>
          </a:p>
        </p:txBody>
      </p:sp>
      <p:sp>
        <p:nvSpPr>
          <p:cNvPr id="8" name="Text Placeholder 7"/>
          <p:cNvSpPr>
            <a:spLocks noGrp="1"/>
          </p:cNvSpPr>
          <p:nvPr>
            <p:ph type="body" sz="quarter" idx="12"/>
          </p:nvPr>
        </p:nvSpPr>
        <p:spPr bwMode="gray">
          <a:xfrm>
            <a:off x="304800" y="2703059"/>
            <a:ext cx="3767138" cy="775597"/>
          </a:xfrm>
        </p:spPr>
        <p:txBody>
          <a:bodyPr wrap="square" lIns="45720">
            <a:spAutoFit/>
          </a:bodyPr>
          <a:lstStyle>
            <a:lvl1pPr marL="0" indent="0" algn="ctr">
              <a:lnSpc>
                <a:spcPct val="90000"/>
              </a:lnSpc>
              <a:spcBef>
                <a:spcPts val="300"/>
              </a:spcBef>
              <a:buFontTx/>
              <a:buNone/>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dirty="0">
              <a:solidFill>
                <a:srgbClr val="FFFFFF"/>
              </a:solidFill>
            </a:endParaRPr>
          </a:p>
        </p:txBody>
      </p:sp>
    </p:spTree>
    <p:extLst/>
  </p:cSld>
  <p:clrMapOvr>
    <a:masterClrMapping/>
  </p:clrMapOvr>
  <p:transition/>
  <p:extLst mod="1">
    <p:ext uri="{DCECCB84-F9BA-43D5-87BE-67443E8EF086}">
      <p15:sldGuideLst xmlns:p15="http://schemas.microsoft.com/office/powerpoint/2012/main">
        <p15:guide id="1" pos="256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54" eaLnBrk="0" fontAlgn="base" hangingPunct="0">
              <a:spcBef>
                <a:spcPct val="50000"/>
              </a:spcBef>
              <a:spcAft>
                <a:spcPct val="0"/>
              </a:spcAft>
            </a:pPr>
            <a:endParaRPr lang="en-US" dirty="0">
              <a:solidFill>
                <a:srgbClr val="FFFFFF"/>
              </a:solidFill>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lIns="91400" tIns="45700" rIns="91400" bIns="45700" anchor="b"/>
          <a:lstStyle>
            <a:lvl1pPr marL="0" indent="0">
              <a:buNone/>
              <a:defRPr sz="2400" b="1"/>
            </a:lvl1pPr>
            <a:lvl2pPr marL="457005" indent="0">
              <a:buNone/>
              <a:defRPr sz="2000" b="1"/>
            </a:lvl2pPr>
            <a:lvl3pPr marL="914009" indent="0">
              <a:buNone/>
              <a:defRPr sz="1800" b="1"/>
            </a:lvl3pPr>
            <a:lvl4pPr marL="1371016" indent="0">
              <a:buNone/>
              <a:defRPr sz="1600" b="1"/>
            </a:lvl4pPr>
            <a:lvl5pPr marL="1828023" indent="0">
              <a:buNone/>
              <a:defRPr sz="1600" b="1"/>
            </a:lvl5pPr>
            <a:lvl6pPr marL="2285028" indent="0">
              <a:buNone/>
              <a:defRPr sz="1600" b="1"/>
            </a:lvl6pPr>
            <a:lvl7pPr marL="2742034" indent="0">
              <a:buNone/>
              <a:defRPr sz="1600" b="1"/>
            </a:lvl7pPr>
            <a:lvl8pPr marL="3199040" indent="0">
              <a:buNone/>
              <a:defRPr sz="1600" b="1"/>
            </a:lvl8pPr>
            <a:lvl9pPr marL="3656045"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lIns="91400" tIns="45700" rIns="91400"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4" y="1535113"/>
            <a:ext cx="5389033" cy="639762"/>
          </a:xfrm>
          <a:prstGeom prst="rect">
            <a:avLst/>
          </a:prstGeom>
        </p:spPr>
        <p:txBody>
          <a:bodyPr lIns="91400" tIns="45700" rIns="91400" bIns="45700" anchor="b"/>
          <a:lstStyle>
            <a:lvl1pPr marL="0" indent="0">
              <a:buNone/>
              <a:defRPr sz="2400" b="1"/>
            </a:lvl1pPr>
            <a:lvl2pPr marL="457005" indent="0">
              <a:buNone/>
              <a:defRPr sz="2000" b="1"/>
            </a:lvl2pPr>
            <a:lvl3pPr marL="914009" indent="0">
              <a:buNone/>
              <a:defRPr sz="1800" b="1"/>
            </a:lvl3pPr>
            <a:lvl4pPr marL="1371016" indent="0">
              <a:buNone/>
              <a:defRPr sz="1600" b="1"/>
            </a:lvl4pPr>
            <a:lvl5pPr marL="1828023" indent="0">
              <a:buNone/>
              <a:defRPr sz="1600" b="1"/>
            </a:lvl5pPr>
            <a:lvl6pPr marL="2285028" indent="0">
              <a:buNone/>
              <a:defRPr sz="1600" b="1"/>
            </a:lvl6pPr>
            <a:lvl7pPr marL="2742034" indent="0">
              <a:buNone/>
              <a:defRPr sz="1600" b="1"/>
            </a:lvl7pPr>
            <a:lvl8pPr marL="3199040" indent="0">
              <a:buNone/>
              <a:defRPr sz="1600" b="1"/>
            </a:lvl8pPr>
            <a:lvl9pPr marL="3656045" indent="0">
              <a:buNone/>
              <a:defRPr sz="1600" b="1"/>
            </a:lvl9pPr>
          </a:lstStyle>
          <a:p>
            <a:pPr lvl="0"/>
            <a:r>
              <a:rPr lang="de-DE"/>
              <a:t>Textmasterformat bearbeiten</a:t>
            </a:r>
          </a:p>
        </p:txBody>
      </p:sp>
      <p:sp>
        <p:nvSpPr>
          <p:cNvPr id="6" name="Inhaltsplatzhalter 5"/>
          <p:cNvSpPr>
            <a:spLocks noGrp="1"/>
          </p:cNvSpPr>
          <p:nvPr>
            <p:ph sz="quarter" idx="4"/>
          </p:nvPr>
        </p:nvSpPr>
        <p:spPr>
          <a:xfrm>
            <a:off x="6193374" y="2174875"/>
            <a:ext cx="5389033" cy="3951288"/>
          </a:xfrm>
          <a:prstGeom prst="rect">
            <a:avLst/>
          </a:prstGeom>
        </p:spPr>
        <p:txBody>
          <a:bodyPr lIns="91400" tIns="45700" rIns="91400" bIns="4570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8282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extLst/>
  </p:cSld>
  <p:clrMapOvr>
    <a:masterClrMapping/>
  </p:clrMapOvr>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defTabSz="914354" eaLnBrk="0" fontAlgn="base" hangingPunct="0">
              <a:spcBef>
                <a:spcPct val="50000"/>
              </a:spcBef>
              <a:spcAft>
                <a:spcPct val="0"/>
              </a:spcAft>
            </a:pPr>
            <a:endParaRPr lang="en-US" dirty="0">
              <a:solidFill>
                <a:srgbClr val="FFFFFF"/>
              </a:solidFill>
            </a:endParaRPr>
          </a:p>
        </p:txBody>
      </p:sp>
      <p:sp>
        <p:nvSpPr>
          <p:cNvPr id="9" name="Rectangle 7"/>
          <p:cNvSpPr>
            <a:spLocks noChangeArrowheads="1"/>
          </p:cNvSpPr>
          <p:nvPr userDrawn="1"/>
        </p:nvSpPr>
        <p:spPr bwMode="gray">
          <a:xfrm>
            <a:off x="927100" y="933450"/>
            <a:ext cx="5575300" cy="3129503"/>
          </a:xfrm>
          <a:prstGeom prst="rect">
            <a:avLst/>
          </a:prstGeom>
          <a:solidFill>
            <a:schemeClr val="bg1"/>
          </a:solidFill>
          <a:ln w="3175">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fontAlgn="base" hangingPunct="0">
              <a:lnSpc>
                <a:spcPct val="90000"/>
              </a:lnSpc>
              <a:spcBef>
                <a:spcPct val="50000"/>
              </a:spcBef>
              <a:spcAft>
                <a:spcPct val="10000"/>
              </a:spcAft>
            </a:pPr>
            <a:endParaRPr lang="en-US" dirty="0">
              <a:solidFill>
                <a:srgbClr val="FFFFFF"/>
              </a:solidFill>
            </a:endParaRPr>
          </a:p>
        </p:txBody>
      </p:sp>
      <p:sp>
        <p:nvSpPr>
          <p:cNvPr id="8" name="Text Placeholder 8"/>
          <p:cNvSpPr>
            <a:spLocks noGrp="1"/>
          </p:cNvSpPr>
          <p:nvPr>
            <p:ph type="body" sz="quarter" idx="11"/>
          </p:nvPr>
        </p:nvSpPr>
        <p:spPr bwMode="auto">
          <a:xfrm>
            <a:off x="1152525" y="1186517"/>
            <a:ext cx="5349875" cy="2623369"/>
          </a:xfrm>
          <a:prstGeom prst="rect">
            <a:avLst/>
          </a:prstGeom>
        </p:spPr>
        <p:txBody>
          <a:bodyPr anchor="ctr" anchorCtr="0"/>
          <a:lstStyle>
            <a:lvl1pPr marL="0" indent="0">
              <a:lnSpc>
                <a:spcPct val="90000"/>
              </a:lnSpc>
              <a:buNone/>
              <a:defRPr sz="4200" b="1" baseline="0"/>
            </a:lvl1pPr>
            <a:lvl2pPr marL="0" indent="0">
              <a:buNone/>
              <a:defRPr sz="2800" baseline="0"/>
            </a:lvl2pPr>
          </a:lstStyle>
          <a:p>
            <a:pPr lvl="0"/>
            <a:r>
              <a:rPr lang="en-US"/>
              <a:t>Click to edit Master text styles</a:t>
            </a:r>
          </a:p>
          <a:p>
            <a:pPr lvl="1"/>
            <a:r>
              <a:rPr lang="en-US"/>
              <a:t>Second level</a:t>
            </a:r>
          </a:p>
        </p:txBody>
      </p:sp>
    </p:spTree>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cSld>
  <p:clrMapOvr>
    <a:masterClrMapping/>
  </p:clrMapOvr>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a:t>Click to edit Master title style</a:t>
            </a:r>
          </a:p>
        </p:txBody>
      </p:sp>
    </p:spTree>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endParaRPr lang="en-US" dirty="0"/>
          </a:p>
        </p:txBody>
      </p:sp>
    </p:spTree>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algn="ctr" defTabSz="685766" eaLnBrk="0" fontAlgn="base" hangingPunct="0">
              <a:spcBef>
                <a:spcPct val="50000"/>
              </a:spcBef>
              <a:spcAft>
                <a:spcPct val="0"/>
              </a:spcAft>
            </a:pPr>
            <a:endParaRPr lang="en-US" sz="1350" dirty="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a:t>Click to edit Master title style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algn="ctr" defTabSz="685766" eaLnBrk="0" fontAlgn="base" hangingPunct="0">
              <a:spcBef>
                <a:spcPct val="50000"/>
              </a:spcBef>
              <a:spcAft>
                <a:spcPct val="0"/>
              </a:spcAft>
            </a:pPr>
            <a:endParaRPr lang="en-US" sz="1350" dirty="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lIns="91400" tIns="45700" rIns="91400" bIns="45700"/>
          <a:lstStyle/>
          <a:p>
            <a:r>
              <a:rPr lang="de-DE"/>
              <a:t>Titelmasterformat durch Klicken bearbeiten</a:t>
            </a:r>
          </a:p>
        </p:txBody>
      </p:sp>
    </p:spTree>
    <p:extLst>
      <p:ext uri="{BB962C8B-B14F-4D97-AF65-F5344CB8AC3E}">
        <p14:creationId xmlns:p14="http://schemas.microsoft.com/office/powerpoint/2010/main" val="166903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‹Nr.›</a:t>
            </a:fld>
            <a:r>
              <a:rPr dirty="0">
                <a:solidFill>
                  <a:srgbClr val="FFFFFF">
                    <a:lumMod val="85000"/>
                  </a:srgbClr>
                </a:solidFill>
              </a:rPr>
              <a:t>	© 2016 Gartner, Inc. and/or its affiliates. All rights reserved.</a:t>
            </a:r>
          </a:p>
        </p:txBody>
      </p:sp>
    </p:spTree>
    <p:extLst/>
  </p:cSld>
  <p:clrMapOvr>
    <a:masterClrMapping/>
  </p:clrMapOvr>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image" Target="../media/image15.png"/><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theme" Target="../theme/theme6.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image" Target="../media/image14.emf"/><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oleObject" Target="../embeddings/oleObject1.bin"/><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tags" Target="../tags/tag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4C5BC-A28E-414F-B664-AFB3570DFB0E}" type="slidenum">
              <a:rPr lang="en-US" smtClean="0"/>
              <a:t>‹Nr.›</a:t>
            </a:fld>
            <a:endParaRPr lang="en-US"/>
          </a:p>
        </p:txBody>
      </p:sp>
    </p:spTree>
    <p:extLst>
      <p:ext uri="{BB962C8B-B14F-4D97-AF65-F5344CB8AC3E}">
        <p14:creationId xmlns:p14="http://schemas.microsoft.com/office/powerpoint/2010/main" val="259266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46" r:id="rId3"/>
    <p:sldLayoutId id="2147483747" r:id="rId4"/>
  </p:sldLayoutIdLst>
  <p:txStyles>
    <p:titleStyle>
      <a:lvl1pPr algn="l" defTabSz="914400" rtl="0" eaLnBrk="1" latinLnBrk="0" hangingPunct="1">
        <a:lnSpc>
          <a:spcPct val="90000"/>
        </a:lnSpc>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46486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l" rtl="0" eaLnBrk="0" fontAlgn="base" hangingPunct="0">
        <a:spcBef>
          <a:spcPct val="0"/>
        </a:spcBef>
        <a:spcAft>
          <a:spcPct val="0"/>
        </a:spcAft>
        <a:defRPr sz="2000" b="1">
          <a:solidFill>
            <a:schemeClr val="tx1"/>
          </a:solidFill>
          <a:latin typeface="+mj-lt"/>
          <a:ea typeface="ＭＳ Ｐゴシック" charset="0"/>
          <a:cs typeface="+mj-cs"/>
        </a:defRPr>
      </a:lvl1pPr>
      <a:lvl2pPr algn="l" rtl="0" eaLnBrk="0" fontAlgn="base" hangingPunct="0">
        <a:spcBef>
          <a:spcPct val="0"/>
        </a:spcBef>
        <a:spcAft>
          <a:spcPct val="0"/>
        </a:spcAft>
        <a:defRPr sz="2000" b="1">
          <a:solidFill>
            <a:schemeClr val="tx1"/>
          </a:solidFill>
          <a:latin typeface="Arial-BoldMT" charset="0"/>
          <a:ea typeface="ＭＳ Ｐゴシック" charset="0"/>
        </a:defRPr>
      </a:lvl2pPr>
      <a:lvl3pPr algn="l" rtl="0" eaLnBrk="0" fontAlgn="base" hangingPunct="0">
        <a:spcBef>
          <a:spcPct val="0"/>
        </a:spcBef>
        <a:spcAft>
          <a:spcPct val="0"/>
        </a:spcAft>
        <a:defRPr sz="2000" b="1">
          <a:solidFill>
            <a:schemeClr val="tx1"/>
          </a:solidFill>
          <a:latin typeface="Arial-BoldMT" charset="0"/>
          <a:ea typeface="ＭＳ Ｐゴシック" charset="0"/>
        </a:defRPr>
      </a:lvl3pPr>
      <a:lvl4pPr algn="l" rtl="0" eaLnBrk="0" fontAlgn="base" hangingPunct="0">
        <a:spcBef>
          <a:spcPct val="0"/>
        </a:spcBef>
        <a:spcAft>
          <a:spcPct val="0"/>
        </a:spcAft>
        <a:defRPr sz="2000" b="1">
          <a:solidFill>
            <a:schemeClr val="tx1"/>
          </a:solidFill>
          <a:latin typeface="Arial-BoldMT" charset="0"/>
          <a:ea typeface="ＭＳ Ｐゴシック" charset="0"/>
        </a:defRPr>
      </a:lvl4pPr>
      <a:lvl5pPr algn="l" rtl="0" eaLnBrk="0" fontAlgn="base" hangingPunct="0">
        <a:spcBef>
          <a:spcPct val="0"/>
        </a:spcBef>
        <a:spcAft>
          <a:spcPct val="0"/>
        </a:spcAft>
        <a:defRPr sz="2000" b="1">
          <a:solidFill>
            <a:schemeClr val="tx1"/>
          </a:solidFill>
          <a:latin typeface="Arial-BoldMT" charset="0"/>
          <a:ea typeface="ＭＳ Ｐゴシック" charset="0"/>
        </a:defRPr>
      </a:lvl5pPr>
      <a:lvl6pPr marL="457005" algn="l" rtl="0" fontAlgn="base">
        <a:spcBef>
          <a:spcPct val="0"/>
        </a:spcBef>
        <a:spcAft>
          <a:spcPct val="0"/>
        </a:spcAft>
        <a:defRPr sz="2000" b="1">
          <a:solidFill>
            <a:schemeClr val="tx1"/>
          </a:solidFill>
          <a:latin typeface="Arial-BoldMT" charset="0"/>
        </a:defRPr>
      </a:lvl6pPr>
      <a:lvl7pPr marL="914009" algn="l" rtl="0" fontAlgn="base">
        <a:spcBef>
          <a:spcPct val="0"/>
        </a:spcBef>
        <a:spcAft>
          <a:spcPct val="0"/>
        </a:spcAft>
        <a:defRPr sz="2000" b="1">
          <a:solidFill>
            <a:schemeClr val="tx1"/>
          </a:solidFill>
          <a:latin typeface="Arial-BoldMT" charset="0"/>
        </a:defRPr>
      </a:lvl7pPr>
      <a:lvl8pPr marL="1371016" algn="l" rtl="0" fontAlgn="base">
        <a:spcBef>
          <a:spcPct val="0"/>
        </a:spcBef>
        <a:spcAft>
          <a:spcPct val="0"/>
        </a:spcAft>
        <a:defRPr sz="2000" b="1">
          <a:solidFill>
            <a:schemeClr val="tx1"/>
          </a:solidFill>
          <a:latin typeface="Arial-BoldMT" charset="0"/>
        </a:defRPr>
      </a:lvl8pPr>
      <a:lvl9pPr marL="1828023" algn="l" rtl="0" fontAlgn="base">
        <a:spcBef>
          <a:spcPct val="0"/>
        </a:spcBef>
        <a:spcAft>
          <a:spcPct val="0"/>
        </a:spcAft>
        <a:defRPr sz="2000" b="1">
          <a:solidFill>
            <a:schemeClr val="tx1"/>
          </a:solidFill>
          <a:latin typeface="Arial-BoldMT" charset="0"/>
        </a:defRPr>
      </a:lvl9pPr>
    </p:titleStyle>
    <p:bodyStyle>
      <a:lvl1pPr marL="342752" indent="-342752" algn="l" rtl="0" eaLnBrk="0" fontAlgn="base" hangingPunct="0">
        <a:spcBef>
          <a:spcPct val="20000"/>
        </a:spcBef>
        <a:spcAft>
          <a:spcPct val="0"/>
        </a:spcAft>
        <a:buChar char="•"/>
        <a:defRPr sz="2100">
          <a:solidFill>
            <a:schemeClr val="tx1"/>
          </a:solidFill>
          <a:latin typeface="+mn-lt"/>
          <a:ea typeface="ＭＳ Ｐゴシック" charset="0"/>
          <a:cs typeface="+mn-cs"/>
        </a:defRPr>
      </a:lvl1pPr>
      <a:lvl2pPr marL="742634" indent="-285629" algn="l" rtl="0" eaLnBrk="0" fontAlgn="base" hangingPunct="0">
        <a:spcBef>
          <a:spcPct val="20000"/>
        </a:spcBef>
        <a:spcAft>
          <a:spcPct val="0"/>
        </a:spcAft>
        <a:defRPr sz="2100">
          <a:solidFill>
            <a:schemeClr val="tx1"/>
          </a:solidFill>
          <a:latin typeface="+mn-lt"/>
          <a:ea typeface="ＭＳ Ｐゴシック" charset="0"/>
        </a:defRPr>
      </a:lvl2pPr>
      <a:lvl3pPr marL="1142516" indent="-228504" algn="l" rtl="0" eaLnBrk="0" fontAlgn="base" hangingPunct="0">
        <a:spcBef>
          <a:spcPct val="20000"/>
        </a:spcBef>
        <a:spcAft>
          <a:spcPct val="0"/>
        </a:spcAft>
        <a:buChar char="•"/>
        <a:defRPr sz="2100">
          <a:solidFill>
            <a:schemeClr val="tx1"/>
          </a:solidFill>
          <a:latin typeface="+mn-lt"/>
          <a:ea typeface="ＭＳ Ｐゴシック" charset="0"/>
        </a:defRPr>
      </a:lvl3pPr>
      <a:lvl4pPr marL="1599520" indent="-228504" algn="l" rtl="0" eaLnBrk="0" fontAlgn="base" hangingPunct="0">
        <a:spcBef>
          <a:spcPct val="20000"/>
        </a:spcBef>
        <a:spcAft>
          <a:spcPct val="0"/>
        </a:spcAft>
        <a:buChar char="–"/>
        <a:defRPr sz="2000">
          <a:solidFill>
            <a:schemeClr val="tx1"/>
          </a:solidFill>
          <a:latin typeface="+mn-lt"/>
          <a:ea typeface="ＭＳ Ｐゴシック" charset="0"/>
        </a:defRPr>
      </a:lvl4pPr>
      <a:lvl5pPr marL="2056524" indent="-228504" algn="l" rtl="0" eaLnBrk="0" fontAlgn="base" hangingPunct="0">
        <a:spcBef>
          <a:spcPct val="20000"/>
        </a:spcBef>
        <a:spcAft>
          <a:spcPct val="0"/>
        </a:spcAft>
        <a:buChar char="»"/>
        <a:defRPr sz="2000">
          <a:solidFill>
            <a:schemeClr val="tx1"/>
          </a:solidFill>
          <a:latin typeface="+mn-lt"/>
          <a:ea typeface="ＭＳ Ｐゴシック" charset="0"/>
        </a:defRPr>
      </a:lvl5pPr>
      <a:lvl6pPr marL="2513531" indent="-228504" algn="l" rtl="0" fontAlgn="base">
        <a:spcBef>
          <a:spcPct val="20000"/>
        </a:spcBef>
        <a:spcAft>
          <a:spcPct val="0"/>
        </a:spcAft>
        <a:buChar char="»"/>
        <a:defRPr sz="2000">
          <a:solidFill>
            <a:schemeClr val="tx1"/>
          </a:solidFill>
          <a:latin typeface="+mn-lt"/>
        </a:defRPr>
      </a:lvl6pPr>
      <a:lvl7pPr marL="2970536" indent="-228504" algn="l" rtl="0" fontAlgn="base">
        <a:spcBef>
          <a:spcPct val="20000"/>
        </a:spcBef>
        <a:spcAft>
          <a:spcPct val="0"/>
        </a:spcAft>
        <a:buChar char="»"/>
        <a:defRPr sz="2000">
          <a:solidFill>
            <a:schemeClr val="tx1"/>
          </a:solidFill>
          <a:latin typeface="+mn-lt"/>
        </a:defRPr>
      </a:lvl7pPr>
      <a:lvl8pPr marL="3427544" indent="-228504" algn="l" rtl="0" fontAlgn="base">
        <a:spcBef>
          <a:spcPct val="20000"/>
        </a:spcBef>
        <a:spcAft>
          <a:spcPct val="0"/>
        </a:spcAft>
        <a:buChar char="»"/>
        <a:defRPr sz="2000">
          <a:solidFill>
            <a:schemeClr val="tx1"/>
          </a:solidFill>
          <a:latin typeface="+mn-lt"/>
        </a:defRPr>
      </a:lvl8pPr>
      <a:lvl9pPr marL="3884548" indent="-228504"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009" rtl="0" eaLnBrk="1" latinLnBrk="0" hangingPunct="1">
        <a:defRPr sz="1800" kern="1200">
          <a:solidFill>
            <a:schemeClr val="tx1"/>
          </a:solidFill>
          <a:latin typeface="+mn-lt"/>
          <a:ea typeface="+mn-ea"/>
          <a:cs typeface="+mn-cs"/>
        </a:defRPr>
      </a:lvl1pPr>
      <a:lvl2pPr marL="457005" algn="l" defTabSz="914009" rtl="0" eaLnBrk="1" latinLnBrk="0" hangingPunct="1">
        <a:defRPr sz="1800" kern="1200">
          <a:solidFill>
            <a:schemeClr val="tx1"/>
          </a:solidFill>
          <a:latin typeface="+mn-lt"/>
          <a:ea typeface="+mn-ea"/>
          <a:cs typeface="+mn-cs"/>
        </a:defRPr>
      </a:lvl2pPr>
      <a:lvl3pPr marL="914009" algn="l" defTabSz="914009" rtl="0" eaLnBrk="1" latinLnBrk="0" hangingPunct="1">
        <a:defRPr sz="1800" kern="1200">
          <a:solidFill>
            <a:schemeClr val="tx1"/>
          </a:solidFill>
          <a:latin typeface="+mn-lt"/>
          <a:ea typeface="+mn-ea"/>
          <a:cs typeface="+mn-cs"/>
        </a:defRPr>
      </a:lvl3pPr>
      <a:lvl4pPr marL="1371016" algn="l" defTabSz="914009" rtl="0" eaLnBrk="1" latinLnBrk="0" hangingPunct="1">
        <a:defRPr sz="1800" kern="1200">
          <a:solidFill>
            <a:schemeClr val="tx1"/>
          </a:solidFill>
          <a:latin typeface="+mn-lt"/>
          <a:ea typeface="+mn-ea"/>
          <a:cs typeface="+mn-cs"/>
        </a:defRPr>
      </a:lvl4pPr>
      <a:lvl5pPr marL="1828023" algn="l" defTabSz="914009" rtl="0" eaLnBrk="1" latinLnBrk="0" hangingPunct="1">
        <a:defRPr sz="1800" kern="1200">
          <a:solidFill>
            <a:schemeClr val="tx1"/>
          </a:solidFill>
          <a:latin typeface="+mn-lt"/>
          <a:ea typeface="+mn-ea"/>
          <a:cs typeface="+mn-cs"/>
        </a:defRPr>
      </a:lvl5pPr>
      <a:lvl6pPr marL="2285028" algn="l" defTabSz="914009" rtl="0" eaLnBrk="1" latinLnBrk="0" hangingPunct="1">
        <a:defRPr sz="1800" kern="1200">
          <a:solidFill>
            <a:schemeClr val="tx1"/>
          </a:solidFill>
          <a:latin typeface="+mn-lt"/>
          <a:ea typeface="+mn-ea"/>
          <a:cs typeface="+mn-cs"/>
        </a:defRPr>
      </a:lvl6pPr>
      <a:lvl7pPr marL="2742034" algn="l" defTabSz="914009" rtl="0" eaLnBrk="1" latinLnBrk="0" hangingPunct="1">
        <a:defRPr sz="1800" kern="1200">
          <a:solidFill>
            <a:schemeClr val="tx1"/>
          </a:solidFill>
          <a:latin typeface="+mn-lt"/>
          <a:ea typeface="+mn-ea"/>
          <a:cs typeface="+mn-cs"/>
        </a:defRPr>
      </a:lvl7pPr>
      <a:lvl8pPr marL="3199040" algn="l" defTabSz="914009" rtl="0" eaLnBrk="1" latinLnBrk="0" hangingPunct="1">
        <a:defRPr sz="1800" kern="1200">
          <a:solidFill>
            <a:schemeClr val="tx1"/>
          </a:solidFill>
          <a:latin typeface="+mn-lt"/>
          <a:ea typeface="+mn-ea"/>
          <a:cs typeface="+mn-cs"/>
        </a:defRPr>
      </a:lvl8pPr>
      <a:lvl9pPr marL="3656045" algn="l" defTabSz="9140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079"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0" y="1189178"/>
            <a:ext cx="11653523" cy="2067233"/>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72044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transition>
    <p:fade/>
  </p:transition>
  <p:txStyles>
    <p:titleStyle>
      <a:lvl1pPr algn="l" defTabSz="913482" rtl="0" fontAlgn="base">
        <a:lnSpc>
          <a:spcPct val="90000"/>
        </a:lnSpc>
        <a:spcBef>
          <a:spcPct val="0"/>
        </a:spcBef>
        <a:spcAft>
          <a:spcPct val="0"/>
        </a:spcAft>
        <a:defRPr lang="en-US" sz="52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482" rtl="0" fontAlgn="base">
        <a:lnSpc>
          <a:spcPct val="90000"/>
        </a:lnSpc>
        <a:spcBef>
          <a:spcPct val="0"/>
        </a:spcBef>
        <a:spcAft>
          <a:spcPct val="0"/>
        </a:spcAft>
        <a:defRPr sz="5295">
          <a:solidFill>
            <a:schemeClr val="tx1"/>
          </a:solidFill>
          <a:latin typeface="Segoe UI Light" charset="0"/>
          <a:ea typeface="ＭＳ Ｐゴシック" charset="0"/>
        </a:defRPr>
      </a:lvl2pPr>
      <a:lvl3pPr algn="l" defTabSz="913482" rtl="0" fontAlgn="base">
        <a:lnSpc>
          <a:spcPct val="90000"/>
        </a:lnSpc>
        <a:spcBef>
          <a:spcPct val="0"/>
        </a:spcBef>
        <a:spcAft>
          <a:spcPct val="0"/>
        </a:spcAft>
        <a:defRPr sz="5295">
          <a:solidFill>
            <a:schemeClr val="tx1"/>
          </a:solidFill>
          <a:latin typeface="Segoe UI Light" charset="0"/>
          <a:ea typeface="ＭＳ Ｐゴシック" charset="0"/>
        </a:defRPr>
      </a:lvl3pPr>
      <a:lvl4pPr algn="l" defTabSz="913482" rtl="0" fontAlgn="base">
        <a:lnSpc>
          <a:spcPct val="90000"/>
        </a:lnSpc>
        <a:spcBef>
          <a:spcPct val="0"/>
        </a:spcBef>
        <a:spcAft>
          <a:spcPct val="0"/>
        </a:spcAft>
        <a:defRPr sz="5295">
          <a:solidFill>
            <a:schemeClr val="tx1"/>
          </a:solidFill>
          <a:latin typeface="Segoe UI Light" charset="0"/>
          <a:ea typeface="ＭＳ Ｐゴシック" charset="0"/>
        </a:defRPr>
      </a:lvl4pPr>
      <a:lvl5pPr algn="l" defTabSz="913482" rtl="0" fontAlgn="base">
        <a:lnSpc>
          <a:spcPct val="90000"/>
        </a:lnSpc>
        <a:spcBef>
          <a:spcPct val="0"/>
        </a:spcBef>
        <a:spcAft>
          <a:spcPct val="0"/>
        </a:spcAft>
        <a:defRPr sz="5295">
          <a:solidFill>
            <a:schemeClr val="tx1"/>
          </a:solidFill>
          <a:latin typeface="Segoe UI Light" charset="0"/>
          <a:ea typeface="ＭＳ Ｐゴシック" charset="0"/>
        </a:defRPr>
      </a:lvl5pPr>
      <a:lvl6pPr marL="448182" algn="l" defTabSz="913482" rtl="0" fontAlgn="base">
        <a:lnSpc>
          <a:spcPct val="90000"/>
        </a:lnSpc>
        <a:spcBef>
          <a:spcPct val="0"/>
        </a:spcBef>
        <a:spcAft>
          <a:spcPct val="0"/>
        </a:spcAft>
        <a:defRPr sz="5295">
          <a:solidFill>
            <a:schemeClr val="tx1"/>
          </a:solidFill>
          <a:latin typeface="Segoe UI Light" charset="0"/>
          <a:ea typeface="ＭＳ Ｐゴシック" charset="0"/>
        </a:defRPr>
      </a:lvl6pPr>
      <a:lvl7pPr marL="896364" algn="l" defTabSz="913482" rtl="0" fontAlgn="base">
        <a:lnSpc>
          <a:spcPct val="90000"/>
        </a:lnSpc>
        <a:spcBef>
          <a:spcPct val="0"/>
        </a:spcBef>
        <a:spcAft>
          <a:spcPct val="0"/>
        </a:spcAft>
        <a:defRPr sz="5295">
          <a:solidFill>
            <a:schemeClr val="tx1"/>
          </a:solidFill>
          <a:latin typeface="Segoe UI Light" charset="0"/>
          <a:ea typeface="ＭＳ Ｐゴシック" charset="0"/>
        </a:defRPr>
      </a:lvl7pPr>
      <a:lvl8pPr marL="1344545" algn="l" defTabSz="913482" rtl="0" fontAlgn="base">
        <a:lnSpc>
          <a:spcPct val="90000"/>
        </a:lnSpc>
        <a:spcBef>
          <a:spcPct val="0"/>
        </a:spcBef>
        <a:spcAft>
          <a:spcPct val="0"/>
        </a:spcAft>
        <a:defRPr sz="5295">
          <a:solidFill>
            <a:schemeClr val="tx1"/>
          </a:solidFill>
          <a:latin typeface="Segoe UI Light" charset="0"/>
          <a:ea typeface="ＭＳ Ｐゴシック" charset="0"/>
        </a:defRPr>
      </a:lvl8pPr>
      <a:lvl9pPr marL="1792729" algn="l" defTabSz="913482" rtl="0" fontAlgn="base">
        <a:lnSpc>
          <a:spcPct val="90000"/>
        </a:lnSpc>
        <a:spcBef>
          <a:spcPct val="0"/>
        </a:spcBef>
        <a:spcAft>
          <a:spcPct val="0"/>
        </a:spcAft>
        <a:defRPr sz="5295">
          <a:solidFill>
            <a:schemeClr val="tx1"/>
          </a:solidFill>
          <a:latin typeface="Segoe UI Light" charset="0"/>
          <a:ea typeface="ＭＳ Ｐゴシック" charset="0"/>
        </a:defRPr>
      </a:lvl9pPr>
    </p:titleStyle>
    <p:bodyStyle>
      <a:lvl1pPr marL="336137" indent="-336137" algn="l" defTabSz="913482" rtl="0" fontAlgn="base">
        <a:lnSpc>
          <a:spcPct val="90000"/>
        </a:lnSpc>
        <a:spcBef>
          <a:spcPct val="20000"/>
        </a:spcBef>
        <a:spcAft>
          <a:spcPct val="0"/>
        </a:spcAft>
        <a:buSzPct val="90000"/>
        <a:buFont typeface="Arial" charset="0"/>
        <a:buChar char="•"/>
        <a:defRPr sz="3921" kern="1200">
          <a:gradFill>
            <a:gsLst>
              <a:gs pos="1250">
                <a:schemeClr val="tx1"/>
              </a:gs>
              <a:gs pos="100000">
                <a:schemeClr val="tx1"/>
              </a:gs>
            </a:gsLst>
            <a:lin ang="5400000" scaled="0"/>
          </a:gradFill>
          <a:latin typeface="+mj-lt"/>
          <a:ea typeface="ＭＳ Ｐゴシック" charset="0"/>
          <a:cs typeface="ＭＳ Ｐゴシック" charset="0"/>
        </a:defRPr>
      </a:lvl1pPr>
      <a:lvl2pPr marL="572676" indent="-236541" algn="l" defTabSz="913482" rtl="0" fontAlgn="base">
        <a:lnSpc>
          <a:spcPct val="90000"/>
        </a:lnSpc>
        <a:spcBef>
          <a:spcPct val="20000"/>
        </a:spcBef>
        <a:spcAft>
          <a:spcPct val="0"/>
        </a:spcAft>
        <a:buSzPct val="90000"/>
        <a:buFont typeface="Arial" charset="0"/>
        <a:buChar char="•"/>
        <a:defRPr sz="2353" kern="1200">
          <a:gradFill>
            <a:gsLst>
              <a:gs pos="1250">
                <a:schemeClr val="tx1"/>
              </a:gs>
              <a:gs pos="100000">
                <a:schemeClr val="tx1"/>
              </a:gs>
            </a:gsLst>
            <a:lin ang="5400000" scaled="0"/>
          </a:gradFill>
          <a:latin typeface="+mn-lt"/>
          <a:ea typeface="ＭＳ Ｐゴシック" charset="0"/>
          <a:cs typeface="+mn-cs"/>
        </a:defRPr>
      </a:lvl2pPr>
      <a:lvl3pPr marL="784319" indent="-224092" algn="l" defTabSz="913482" rtl="0" fontAlgn="base">
        <a:lnSpc>
          <a:spcPct val="90000"/>
        </a:lnSpc>
        <a:spcBef>
          <a:spcPct val="20000"/>
        </a:spcBef>
        <a:spcAft>
          <a:spcPct val="0"/>
        </a:spcAft>
        <a:buSzPct val="90000"/>
        <a:buFont typeface="Arial" charset="0"/>
        <a:buChar char="•"/>
        <a:defRPr sz="1961" kern="1200">
          <a:gradFill>
            <a:gsLst>
              <a:gs pos="1250">
                <a:schemeClr val="tx1"/>
              </a:gs>
              <a:gs pos="100000">
                <a:schemeClr val="tx1"/>
              </a:gs>
            </a:gsLst>
            <a:lin ang="5400000" scaled="0"/>
          </a:gradFill>
          <a:latin typeface="+mn-lt"/>
          <a:ea typeface="ＭＳ Ｐゴシック" charset="0"/>
          <a:cs typeface="+mn-cs"/>
        </a:defRPr>
      </a:lvl3pPr>
      <a:lvl4pPr marL="1008409" indent="-224092" algn="l" defTabSz="913482"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32500" indent="-224092" algn="l" defTabSz="913482"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14446" indent="-228586" algn="l" defTabSz="914344"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19" indent="-228586" algn="l" defTabSz="914344"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792" indent="-228586" algn="l" defTabSz="914344"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964" indent="-228586" algn="l" defTabSz="914344"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44" rtl="0" eaLnBrk="1" latinLnBrk="0" hangingPunct="1">
        <a:defRPr sz="1765" kern="1200">
          <a:solidFill>
            <a:schemeClr val="tx1"/>
          </a:solidFill>
          <a:latin typeface="+mn-lt"/>
          <a:ea typeface="+mn-ea"/>
          <a:cs typeface="+mn-cs"/>
        </a:defRPr>
      </a:lvl1pPr>
      <a:lvl2pPr marL="457171" algn="l" defTabSz="914344" rtl="0" eaLnBrk="1" latinLnBrk="0" hangingPunct="1">
        <a:defRPr sz="1765" kern="1200">
          <a:solidFill>
            <a:schemeClr val="tx1"/>
          </a:solidFill>
          <a:latin typeface="+mn-lt"/>
          <a:ea typeface="+mn-ea"/>
          <a:cs typeface="+mn-cs"/>
        </a:defRPr>
      </a:lvl2pPr>
      <a:lvl3pPr marL="914344" algn="l" defTabSz="914344" rtl="0" eaLnBrk="1" latinLnBrk="0" hangingPunct="1">
        <a:defRPr sz="1765" kern="1200">
          <a:solidFill>
            <a:schemeClr val="tx1"/>
          </a:solidFill>
          <a:latin typeface="+mn-lt"/>
          <a:ea typeface="+mn-ea"/>
          <a:cs typeface="+mn-cs"/>
        </a:defRPr>
      </a:lvl3pPr>
      <a:lvl4pPr marL="1371516" algn="l" defTabSz="914344" rtl="0" eaLnBrk="1" latinLnBrk="0" hangingPunct="1">
        <a:defRPr sz="1765" kern="1200">
          <a:solidFill>
            <a:schemeClr val="tx1"/>
          </a:solidFill>
          <a:latin typeface="+mn-lt"/>
          <a:ea typeface="+mn-ea"/>
          <a:cs typeface="+mn-cs"/>
        </a:defRPr>
      </a:lvl4pPr>
      <a:lvl5pPr marL="1828689" algn="l" defTabSz="914344" rtl="0" eaLnBrk="1" latinLnBrk="0" hangingPunct="1">
        <a:defRPr sz="1765" kern="1200">
          <a:solidFill>
            <a:schemeClr val="tx1"/>
          </a:solidFill>
          <a:latin typeface="+mn-lt"/>
          <a:ea typeface="+mn-ea"/>
          <a:cs typeface="+mn-cs"/>
        </a:defRPr>
      </a:lvl5pPr>
      <a:lvl6pPr marL="2285862" algn="l" defTabSz="914344" rtl="0" eaLnBrk="1" latinLnBrk="0" hangingPunct="1">
        <a:defRPr sz="1765" kern="1200">
          <a:solidFill>
            <a:schemeClr val="tx1"/>
          </a:solidFill>
          <a:latin typeface="+mn-lt"/>
          <a:ea typeface="+mn-ea"/>
          <a:cs typeface="+mn-cs"/>
        </a:defRPr>
      </a:lvl6pPr>
      <a:lvl7pPr marL="2743033" algn="l" defTabSz="914344" rtl="0" eaLnBrk="1" latinLnBrk="0" hangingPunct="1">
        <a:defRPr sz="1765" kern="1200">
          <a:solidFill>
            <a:schemeClr val="tx1"/>
          </a:solidFill>
          <a:latin typeface="+mn-lt"/>
          <a:ea typeface="+mn-ea"/>
          <a:cs typeface="+mn-cs"/>
        </a:defRPr>
      </a:lvl7pPr>
      <a:lvl8pPr marL="3200204" algn="l" defTabSz="914344" rtl="0" eaLnBrk="1" latinLnBrk="0" hangingPunct="1">
        <a:defRPr sz="1765" kern="1200">
          <a:solidFill>
            <a:schemeClr val="tx1"/>
          </a:solidFill>
          <a:latin typeface="+mn-lt"/>
          <a:ea typeface="+mn-ea"/>
          <a:cs typeface="+mn-cs"/>
        </a:defRPr>
      </a:lvl8pPr>
      <a:lvl9pPr marL="3657378" algn="l" defTabSz="914344"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8000" y="6477876"/>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779"/>
            <a:endParaRPr lang="en-US" dirty="0">
              <a:solidFill>
                <a:srgbClr val="505050"/>
              </a:solidFill>
            </a:endParaRPr>
          </a:p>
        </p:txBody>
      </p:sp>
      <p:sp>
        <p:nvSpPr>
          <p:cNvPr id="15" name="Text Placeholder 14"/>
          <p:cNvSpPr>
            <a:spLocks noGrp="1"/>
          </p:cNvSpPr>
          <p:nvPr>
            <p:ph type="body" idx="1"/>
          </p:nvPr>
        </p:nvSpPr>
        <p:spPr>
          <a:xfrm>
            <a:off x="150853" y="1600203"/>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779"/>
            <a:fld id="{FAADACFB-7C71-4E89-89D2-7BBA40B7BFA9}" type="slidenum">
              <a:rPr lang="en-US" smtClean="0">
                <a:solidFill>
                  <a:srgbClr val="505050"/>
                </a:solidFill>
              </a:rPr>
              <a:pPr defTabSz="1087779"/>
              <a:t>‹Nr.›</a:t>
            </a:fld>
            <a:endParaRPr lang="en-US" dirty="0">
              <a:solidFill>
                <a:srgbClr val="505050"/>
              </a:solidFill>
            </a:endParaRPr>
          </a:p>
        </p:txBody>
      </p:sp>
    </p:spTree>
    <p:extLst>
      <p:ext uri="{BB962C8B-B14F-4D97-AF65-F5344CB8AC3E}">
        <p14:creationId xmlns:p14="http://schemas.microsoft.com/office/powerpoint/2010/main" val="24397877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ransition>
    <p:fade/>
  </p:transition>
  <p:hf hdr="0" ftr="0" dt="0"/>
  <p:txStyles>
    <p:titleStyle>
      <a:lvl1pPr marL="0" algn="l" defTabSz="1087779" rtl="0" eaLnBrk="1" latinLnBrk="0" hangingPunct="1">
        <a:lnSpc>
          <a:spcPct val="90000"/>
        </a:lnSpc>
        <a:spcBef>
          <a:spcPct val="0"/>
        </a:spcBef>
        <a:buNone/>
        <a:defRPr lang="en-US" sz="3999"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7779" rtl="0" eaLnBrk="1" latinLnBrk="0" hangingPunct="1">
        <a:spcBef>
          <a:spcPts val="1799"/>
        </a:spcBef>
        <a:buClr>
          <a:srgbClr val="0072C6"/>
        </a:buClr>
        <a:buSzPct val="100000"/>
        <a:buFont typeface="Wingdings" pitchFamily="2" charset="2"/>
        <a:buNone/>
        <a:defRPr sz="2399" kern="1200">
          <a:solidFill>
            <a:schemeClr val="tx2"/>
          </a:solidFill>
          <a:latin typeface="Segoe UI" pitchFamily="34" charset="0"/>
          <a:ea typeface="Segoe UI" pitchFamily="34" charset="0"/>
          <a:cs typeface="Segoe UI" pitchFamily="34" charset="0"/>
        </a:defRPr>
      </a:lvl1pPr>
      <a:lvl2pPr marL="475927" indent="-194338" algn="l" defTabSz="1087779" rtl="0" eaLnBrk="1" latinLnBrk="0" hangingPunct="1">
        <a:spcBef>
          <a:spcPct val="20000"/>
        </a:spcBef>
        <a:buFont typeface="Arial" pitchFamily="34" charset="0"/>
        <a:buChar char="•"/>
        <a:defRPr sz="1799" kern="1200">
          <a:solidFill>
            <a:schemeClr val="tx1"/>
          </a:solidFill>
          <a:latin typeface="Segoe UI" pitchFamily="34" charset="0"/>
          <a:ea typeface="Segoe UI" pitchFamily="34" charset="0"/>
          <a:cs typeface="Segoe UI" pitchFamily="34" charset="0"/>
        </a:defRPr>
      </a:lvl2pPr>
      <a:lvl3pPr marL="761483" indent="-173184" algn="l" defTabSz="1087779"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040" indent="-177151" algn="l" defTabSz="1087779"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003" indent="-179795" algn="l" defTabSz="1087779"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1392" indent="-271944" algn="l" defTabSz="1087779" rtl="0" eaLnBrk="1" latinLnBrk="0" hangingPunct="1">
        <a:spcBef>
          <a:spcPct val="20000"/>
        </a:spcBef>
        <a:buFont typeface="Arial" pitchFamily="34" charset="0"/>
        <a:buChar char="•"/>
        <a:defRPr sz="2499" kern="1200">
          <a:solidFill>
            <a:schemeClr val="tx1"/>
          </a:solidFill>
          <a:latin typeface="+mn-lt"/>
          <a:ea typeface="+mn-ea"/>
          <a:cs typeface="+mn-cs"/>
        </a:defRPr>
      </a:lvl6pPr>
      <a:lvl7pPr marL="3535281" indent="-271944" algn="l" defTabSz="1087779" rtl="0" eaLnBrk="1" latinLnBrk="0" hangingPunct="1">
        <a:spcBef>
          <a:spcPct val="20000"/>
        </a:spcBef>
        <a:buFont typeface="Arial" pitchFamily="34" charset="0"/>
        <a:buChar char="•"/>
        <a:defRPr sz="2499" kern="1200">
          <a:solidFill>
            <a:schemeClr val="tx1"/>
          </a:solidFill>
          <a:latin typeface="+mn-lt"/>
          <a:ea typeface="+mn-ea"/>
          <a:cs typeface="+mn-cs"/>
        </a:defRPr>
      </a:lvl7pPr>
      <a:lvl8pPr marL="4079172" indent="-271944" algn="l" defTabSz="1087779" rtl="0" eaLnBrk="1" latinLnBrk="0" hangingPunct="1">
        <a:spcBef>
          <a:spcPct val="20000"/>
        </a:spcBef>
        <a:buFont typeface="Arial" pitchFamily="34" charset="0"/>
        <a:buChar char="•"/>
        <a:defRPr sz="2499" kern="1200">
          <a:solidFill>
            <a:schemeClr val="tx1"/>
          </a:solidFill>
          <a:latin typeface="+mn-lt"/>
          <a:ea typeface="+mn-ea"/>
          <a:cs typeface="+mn-cs"/>
        </a:defRPr>
      </a:lvl8pPr>
      <a:lvl9pPr marL="4623061" indent="-271944" algn="l" defTabSz="1087779" rtl="0" eaLnBrk="1" latinLnBrk="0" hangingPunct="1">
        <a:spcBef>
          <a:spcPct val="20000"/>
        </a:spcBef>
        <a:buFont typeface="Arial" pitchFamily="34" charset="0"/>
        <a:buChar char="•"/>
        <a:defRPr sz="2499" kern="1200">
          <a:solidFill>
            <a:schemeClr val="tx1"/>
          </a:solidFill>
          <a:latin typeface="+mn-lt"/>
          <a:ea typeface="+mn-ea"/>
          <a:cs typeface="+mn-cs"/>
        </a:defRPr>
      </a:lvl9pPr>
    </p:bodyStyle>
    <p:otherStyle>
      <a:defPPr>
        <a:defRPr lang="en-US"/>
      </a:defPPr>
      <a:lvl1pPr marL="0" algn="l" defTabSz="1087779" rtl="0" eaLnBrk="1" latinLnBrk="0" hangingPunct="1">
        <a:defRPr sz="2199" kern="1200">
          <a:solidFill>
            <a:schemeClr val="tx1"/>
          </a:solidFill>
          <a:latin typeface="+mn-lt"/>
          <a:ea typeface="+mn-ea"/>
          <a:cs typeface="+mn-cs"/>
        </a:defRPr>
      </a:lvl1pPr>
      <a:lvl2pPr marL="543890" algn="l" defTabSz="1087779" rtl="0" eaLnBrk="1" latinLnBrk="0" hangingPunct="1">
        <a:defRPr sz="2199" kern="1200">
          <a:solidFill>
            <a:schemeClr val="tx1"/>
          </a:solidFill>
          <a:latin typeface="+mn-lt"/>
          <a:ea typeface="+mn-ea"/>
          <a:cs typeface="+mn-cs"/>
        </a:defRPr>
      </a:lvl2pPr>
      <a:lvl3pPr marL="1087779" algn="l" defTabSz="1087779" rtl="0" eaLnBrk="1" latinLnBrk="0" hangingPunct="1">
        <a:defRPr sz="2199" kern="1200">
          <a:solidFill>
            <a:schemeClr val="tx1"/>
          </a:solidFill>
          <a:latin typeface="+mn-lt"/>
          <a:ea typeface="+mn-ea"/>
          <a:cs typeface="+mn-cs"/>
        </a:defRPr>
      </a:lvl3pPr>
      <a:lvl4pPr marL="1631669" algn="l" defTabSz="1087779" rtl="0" eaLnBrk="1" latinLnBrk="0" hangingPunct="1">
        <a:defRPr sz="2199" kern="1200">
          <a:solidFill>
            <a:schemeClr val="tx1"/>
          </a:solidFill>
          <a:latin typeface="+mn-lt"/>
          <a:ea typeface="+mn-ea"/>
          <a:cs typeface="+mn-cs"/>
        </a:defRPr>
      </a:lvl4pPr>
      <a:lvl5pPr marL="2175558" algn="l" defTabSz="1087779" rtl="0" eaLnBrk="1" latinLnBrk="0" hangingPunct="1">
        <a:defRPr sz="2199" kern="1200">
          <a:solidFill>
            <a:schemeClr val="tx1"/>
          </a:solidFill>
          <a:latin typeface="+mn-lt"/>
          <a:ea typeface="+mn-ea"/>
          <a:cs typeface="+mn-cs"/>
        </a:defRPr>
      </a:lvl5pPr>
      <a:lvl6pPr marL="2719448" algn="l" defTabSz="1087779" rtl="0" eaLnBrk="1" latinLnBrk="0" hangingPunct="1">
        <a:defRPr sz="2199" kern="1200">
          <a:solidFill>
            <a:schemeClr val="tx1"/>
          </a:solidFill>
          <a:latin typeface="+mn-lt"/>
          <a:ea typeface="+mn-ea"/>
          <a:cs typeface="+mn-cs"/>
        </a:defRPr>
      </a:lvl6pPr>
      <a:lvl7pPr marL="3263337" algn="l" defTabSz="1087779" rtl="0" eaLnBrk="1" latinLnBrk="0" hangingPunct="1">
        <a:defRPr sz="2199" kern="1200">
          <a:solidFill>
            <a:schemeClr val="tx1"/>
          </a:solidFill>
          <a:latin typeface="+mn-lt"/>
          <a:ea typeface="+mn-ea"/>
          <a:cs typeface="+mn-cs"/>
        </a:defRPr>
      </a:lvl7pPr>
      <a:lvl8pPr marL="3807226" algn="l" defTabSz="1087779" rtl="0" eaLnBrk="1" latinLnBrk="0" hangingPunct="1">
        <a:defRPr sz="2199" kern="1200">
          <a:solidFill>
            <a:schemeClr val="tx1"/>
          </a:solidFill>
          <a:latin typeface="+mn-lt"/>
          <a:ea typeface="+mn-ea"/>
          <a:cs typeface="+mn-cs"/>
        </a:defRPr>
      </a:lvl8pPr>
      <a:lvl9pPr marL="4351116" algn="l" defTabSz="1087779" rtl="0" eaLnBrk="1" latinLnBrk="0" hangingPunct="1">
        <a:defRPr sz="21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
            <a:ext cx="12192000" cy="646041"/>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914262"/>
            <a:endParaRPr lang="en-US" dirty="0">
              <a:solidFill>
                <a:srgbClr val="505050"/>
              </a:solidFill>
            </a:endParaRPr>
          </a:p>
        </p:txBody>
      </p:sp>
      <p:sp>
        <p:nvSpPr>
          <p:cNvPr id="15" name="Text Placeholder 14"/>
          <p:cNvSpPr>
            <a:spLocks noGrp="1"/>
          </p:cNvSpPr>
          <p:nvPr>
            <p:ph type="body" idx="1"/>
          </p:nvPr>
        </p:nvSpPr>
        <p:spPr>
          <a:xfrm>
            <a:off x="150854" y="1600203"/>
            <a:ext cx="11890297"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430002" y="6477876"/>
            <a:ext cx="761999" cy="380125"/>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914262"/>
            <a:fld id="{FAADACFB-7C71-4E89-89D2-7BBA40B7BFA9}" type="slidenum">
              <a:rPr lang="en-US" smtClean="0">
                <a:solidFill>
                  <a:srgbClr val="505050"/>
                </a:solidFill>
              </a:rPr>
              <a:pPr defTabSz="914262"/>
              <a:t>‹Nr.›</a:t>
            </a:fld>
            <a:endParaRPr lang="en-US" dirty="0">
              <a:solidFill>
                <a:srgbClr val="505050"/>
              </a:solidFill>
            </a:endParaRPr>
          </a:p>
        </p:txBody>
      </p:sp>
    </p:spTree>
    <p:extLst>
      <p:ext uri="{BB962C8B-B14F-4D97-AF65-F5344CB8AC3E}">
        <p14:creationId xmlns:p14="http://schemas.microsoft.com/office/powerpoint/2010/main" val="16612347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p:fade/>
  </p:transition>
  <p:hf hdr="0" ftr="0" dt="0"/>
  <p:txStyles>
    <p:titleStyle>
      <a:lvl1pPr marL="0" algn="l" defTabSz="1087770" rtl="0" eaLnBrk="1" latinLnBrk="0" hangingPunct="1">
        <a:lnSpc>
          <a:spcPct val="90000"/>
        </a:lnSpc>
        <a:spcBef>
          <a:spcPct val="0"/>
        </a:spcBef>
        <a:buNone/>
        <a:defRPr lang="en-US" sz="4000" kern="1200" spc="-57" baseline="0" dirty="0">
          <a:solidFill>
            <a:schemeClr val="bg2"/>
          </a:solidFill>
          <a:latin typeface="Segoe UI Light" pitchFamily="34" charset="0"/>
          <a:ea typeface="Segoe UI" pitchFamily="34" charset="0"/>
          <a:cs typeface="Segoe UI" pitchFamily="34" charset="0"/>
        </a:defRPr>
      </a:lvl1pPr>
    </p:titleStyle>
    <p:bodyStyle>
      <a:lvl1pPr marL="0" indent="0" algn="l" defTabSz="1087770"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5924" indent="-194336" algn="l" defTabSz="108777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478" indent="-173182" algn="l" defTabSz="108777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032" indent="-177150" algn="l" defTabSz="108777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4993" indent="-179793" algn="l" defTabSz="108777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1372" indent="-271941" algn="l" defTabSz="108777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257" indent="-271941" algn="l" defTabSz="108777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143" indent="-271941" algn="l" defTabSz="108777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028" indent="-271941" algn="l" defTabSz="108777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770" rtl="0" eaLnBrk="1" latinLnBrk="0" hangingPunct="1">
        <a:defRPr sz="2200" kern="1200">
          <a:solidFill>
            <a:schemeClr val="tx1"/>
          </a:solidFill>
          <a:latin typeface="+mn-lt"/>
          <a:ea typeface="+mn-ea"/>
          <a:cs typeface="+mn-cs"/>
        </a:defRPr>
      </a:lvl1pPr>
      <a:lvl2pPr marL="543886" algn="l" defTabSz="1087770" rtl="0" eaLnBrk="1" latinLnBrk="0" hangingPunct="1">
        <a:defRPr sz="2200" kern="1200">
          <a:solidFill>
            <a:schemeClr val="tx1"/>
          </a:solidFill>
          <a:latin typeface="+mn-lt"/>
          <a:ea typeface="+mn-ea"/>
          <a:cs typeface="+mn-cs"/>
        </a:defRPr>
      </a:lvl2pPr>
      <a:lvl3pPr marL="1087770" algn="l" defTabSz="1087770" rtl="0" eaLnBrk="1" latinLnBrk="0" hangingPunct="1">
        <a:defRPr sz="2200" kern="1200">
          <a:solidFill>
            <a:schemeClr val="tx1"/>
          </a:solidFill>
          <a:latin typeface="+mn-lt"/>
          <a:ea typeface="+mn-ea"/>
          <a:cs typeface="+mn-cs"/>
        </a:defRPr>
      </a:lvl3pPr>
      <a:lvl4pPr marL="1631658" algn="l" defTabSz="1087770" rtl="0" eaLnBrk="1" latinLnBrk="0" hangingPunct="1">
        <a:defRPr sz="2200" kern="1200">
          <a:solidFill>
            <a:schemeClr val="tx1"/>
          </a:solidFill>
          <a:latin typeface="+mn-lt"/>
          <a:ea typeface="+mn-ea"/>
          <a:cs typeface="+mn-cs"/>
        </a:defRPr>
      </a:lvl4pPr>
      <a:lvl5pPr marL="2175543" algn="l" defTabSz="1087770" rtl="0" eaLnBrk="1" latinLnBrk="0" hangingPunct="1">
        <a:defRPr sz="2200" kern="1200">
          <a:solidFill>
            <a:schemeClr val="tx1"/>
          </a:solidFill>
          <a:latin typeface="+mn-lt"/>
          <a:ea typeface="+mn-ea"/>
          <a:cs typeface="+mn-cs"/>
        </a:defRPr>
      </a:lvl5pPr>
      <a:lvl6pPr marL="2719428" algn="l" defTabSz="1087770" rtl="0" eaLnBrk="1" latinLnBrk="0" hangingPunct="1">
        <a:defRPr sz="2200" kern="1200">
          <a:solidFill>
            <a:schemeClr val="tx1"/>
          </a:solidFill>
          <a:latin typeface="+mn-lt"/>
          <a:ea typeface="+mn-ea"/>
          <a:cs typeface="+mn-cs"/>
        </a:defRPr>
      </a:lvl6pPr>
      <a:lvl7pPr marL="3263313" algn="l" defTabSz="1087770" rtl="0" eaLnBrk="1" latinLnBrk="0" hangingPunct="1">
        <a:defRPr sz="2200" kern="1200">
          <a:solidFill>
            <a:schemeClr val="tx1"/>
          </a:solidFill>
          <a:latin typeface="+mn-lt"/>
          <a:ea typeface="+mn-ea"/>
          <a:cs typeface="+mn-cs"/>
        </a:defRPr>
      </a:lvl7pPr>
      <a:lvl8pPr marL="3807199" algn="l" defTabSz="1087770" rtl="0" eaLnBrk="1" latinLnBrk="0" hangingPunct="1">
        <a:defRPr sz="2200" kern="1200">
          <a:solidFill>
            <a:schemeClr val="tx1"/>
          </a:solidFill>
          <a:latin typeface="+mn-lt"/>
          <a:ea typeface="+mn-ea"/>
          <a:cs typeface="+mn-cs"/>
        </a:defRPr>
      </a:lvl8pPr>
      <a:lvl9pPr marL="4351086" algn="l" defTabSz="1087770"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 name="think-cell Slide" r:id="rId37" imgW="270" imgH="270" progId="TCLayout.ActiveDocument.1">
                  <p:embed/>
                </p:oleObj>
              </mc:Choice>
              <mc:Fallback>
                <p:oleObj name="think-cell Slide" r:id="rId37" imgW="270" imgH="270" progId="TCLayout.ActiveDocument.1">
                  <p:embed/>
                  <p:pic>
                    <p:nvPicPr>
                      <p:cNvPr id="3" name="Object 2" hidden="1"/>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a:t>Click to edit Master title style</a:t>
            </a:r>
            <a:endParaRPr lang="en-US" dirty="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‹Nr.›</a:t>
            </a:fld>
            <a:r>
              <a:rPr dirty="0">
                <a:solidFill>
                  <a:srgbClr val="B2B2B2"/>
                </a:solidFill>
              </a:rPr>
              <a:t>	© 2016 Gartner, Inc. and/or its affiliates. All rights reserved.</a:t>
            </a:r>
          </a:p>
        </p:txBody>
      </p:sp>
      <p:pic>
        <p:nvPicPr>
          <p:cNvPr id="12" name="Picture 11"/>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14594920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Lst>
  <p:transition/>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391">
          <p15:clr>
            <a:srgbClr val="5ACBF0"/>
          </p15:clr>
        </p15:guide>
        <p15:guide id="3" pos="290">
          <p15:clr>
            <a:srgbClr val="5ACBF0"/>
          </p15:clr>
        </p15:guide>
        <p15:guide id="13" orient="horz" pos="768">
          <p15:clr>
            <a:srgbClr val="5ACBF0"/>
          </p15:clr>
        </p15:guide>
        <p15:guide id="15" orient="horz" pos="4109">
          <p15:clr>
            <a:srgbClr val="5ACBF0"/>
          </p15:clr>
        </p15:guide>
        <p15:guide id="17" orient="horz" pos="835">
          <p15:clr>
            <a:srgbClr val="5ACBF0"/>
          </p15:clr>
        </p15:guide>
        <p15:guide id="19" orient="horz" pos="4056">
          <p15:clr>
            <a:srgbClr val="5ACBF0"/>
          </p15:clr>
        </p15:guide>
        <p15:guide id="20" orient="horz" pos="194">
          <p15:clr>
            <a:srgbClr val="5ACBF0"/>
          </p15:clr>
        </p15:guide>
        <p15:guide id="21" pos="192">
          <p15:clr>
            <a:srgbClr val="5ACBF0"/>
          </p15:clr>
        </p15:guide>
        <p15:guide id="22" pos="7484">
          <p15:clr>
            <a:srgbClr val="5ACBF0"/>
          </p15:clr>
        </p15:guide>
        <p15:guide id="23" orient="horz" pos="3906">
          <p15:clr>
            <a:srgbClr val="5ACBF0"/>
          </p15:clr>
        </p15:guide>
        <p15:guide id="25" pos="1900">
          <p15:clr>
            <a:srgbClr val="5ACBF0"/>
          </p15:clr>
        </p15:guide>
        <p15:guide id="26" pos="2055">
          <p15:clr>
            <a:srgbClr val="5ACBF0"/>
          </p15:clr>
        </p15:guide>
        <p15:guide id="27" pos="3764">
          <p15:clr>
            <a:srgbClr val="5ACBF0"/>
          </p15:clr>
        </p15:guide>
        <p15:guide id="28" pos="3917">
          <p15:clr>
            <a:srgbClr val="5ACBF0"/>
          </p15:clr>
        </p15:guide>
        <p15:guide id="29" pos="5624">
          <p15:clr>
            <a:srgbClr val="5ACBF0"/>
          </p15:clr>
        </p15:guide>
        <p15:guide id="30" pos="5780">
          <p15:clr>
            <a:srgbClr val="5ACBF0"/>
          </p15:clr>
        </p15:guide>
        <p15:guide id="31" orient="horz" pos="3704">
          <p15:clr>
            <a:srgbClr val="FBAE4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hyperlink" Target="http://www.microsoft.com/en-us/showcase/details.aspx?uuid=b853cd25-6445-4692-a786-339f6173c36d&amp;videoid=b853cd25-6445-4692-a786-339f6173c36d&amp;from=shareembed-syndication"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hyperlink" Target="http://www.microsoft.com/Privacy/Principles.aspx" TargetMode="External"/><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Neues-Polizeilogo-Aenderungsvorsch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281" y="3061896"/>
            <a:ext cx="2260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15"/>
          <p:cNvSpPr/>
          <p:nvPr/>
        </p:nvSpPr>
        <p:spPr>
          <a:xfrm>
            <a:off x="2742596" y="1413463"/>
            <a:ext cx="1420835" cy="1480200"/>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de-DE" sz="2400" kern="0" spc="-34" noProof="0" dirty="0" smtClean="0">
                <a:gradFill>
                  <a:gsLst>
                    <a:gs pos="0">
                      <a:srgbClr val="FFFFFF"/>
                    </a:gs>
                    <a:gs pos="100000">
                      <a:srgbClr val="FFFFFF"/>
                    </a:gs>
                  </a:gsLst>
                  <a:lin ang="5400000" scaled="0"/>
                </a:gradFill>
                <a:latin typeface="Segoe UI Light"/>
                <a:ea typeface="Segoe UI" pitchFamily="34" charset="0"/>
                <a:cs typeface="Segoe UI" pitchFamily="34" charset="0"/>
              </a:rPr>
              <a:t>&gt; 8000 Vorgänge pro Tag</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Rectangle 16"/>
          <p:cNvSpPr/>
          <p:nvPr/>
        </p:nvSpPr>
        <p:spPr>
          <a:xfrm>
            <a:off x="10086823" y="1423617"/>
            <a:ext cx="1529693" cy="1480149"/>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80678"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50.000+</a:t>
            </a:r>
          </a:p>
          <a:p>
            <a:pPr marL="0" marR="0" lvl="0" indent="0" defTabSz="605165" eaLnBrk="1" fontAlgn="base" latinLnBrk="0" hangingPunct="1">
              <a:lnSpc>
                <a:spcPct val="100000"/>
              </a:lnSpc>
              <a:spcBef>
                <a:spcPct val="0"/>
              </a:spcBef>
              <a:spcAft>
                <a:spcPct val="0"/>
              </a:spcAft>
              <a:buClrTx/>
              <a:buSzTx/>
              <a:buFontTx/>
              <a:buNone/>
              <a:tabLst/>
              <a:defRPr/>
            </a:pPr>
            <a:r>
              <a:rPr lang="de-DE" sz="1260" kern="0" spc="-34" dirty="0">
                <a:gradFill>
                  <a:gsLst>
                    <a:gs pos="0">
                      <a:srgbClr val="FFFFFF"/>
                    </a:gs>
                    <a:gs pos="100000">
                      <a:srgbClr val="FFFFFF"/>
                    </a:gs>
                  </a:gsLst>
                  <a:lin ang="5400000" scaled="0"/>
                </a:gradFill>
                <a:latin typeface="Segoe UI"/>
                <a:ea typeface="Segoe UI" pitchFamily="34" charset="0"/>
                <a:cs typeface="Segoe UI" pitchFamily="34" charset="0"/>
              </a:rPr>
              <a:t>Tägliche Nutzer </a:t>
            </a:r>
            <a:br>
              <a:rPr lang="de-DE" sz="1260" kern="0" spc="-34" dirty="0">
                <a:gradFill>
                  <a:gsLst>
                    <a:gs pos="0">
                      <a:srgbClr val="FFFFFF"/>
                    </a:gs>
                    <a:gs pos="100000">
                      <a:srgbClr val="FFFFFF"/>
                    </a:gs>
                  </a:gsLst>
                  <a:lin ang="5400000" scaled="0"/>
                </a:gradFill>
                <a:latin typeface="Segoe UI"/>
                <a:ea typeface="Segoe UI" pitchFamily="34" charset="0"/>
                <a:cs typeface="Segoe UI" pitchFamily="34" charset="0"/>
              </a:rPr>
            </a:br>
            <a:r>
              <a:rPr lang="de-DE" sz="1260" kern="0" spc="-34" dirty="0">
                <a:gradFill>
                  <a:gsLst>
                    <a:gs pos="0">
                      <a:srgbClr val="FFFFFF"/>
                    </a:gs>
                    <a:gs pos="100000">
                      <a:srgbClr val="FFFFFF"/>
                    </a:gs>
                  </a:gsLst>
                  <a:lin ang="5400000" scaled="0"/>
                </a:gradFill>
                <a:latin typeface="Segoe UI"/>
                <a:ea typeface="Segoe UI" pitchFamily="34" charset="0"/>
                <a:cs typeface="Segoe UI" pitchFamily="34" charset="0"/>
              </a:rPr>
              <a:t>in über 500 </a:t>
            </a:r>
            <a:r>
              <a:rPr lang="de-DE" sz="1260" kern="0" spc="-34" dirty="0" smtClean="0">
                <a:gradFill>
                  <a:gsLst>
                    <a:gs pos="0">
                      <a:srgbClr val="FFFFFF"/>
                    </a:gs>
                    <a:gs pos="100000">
                      <a:srgbClr val="FFFFFF"/>
                    </a:gs>
                  </a:gsLst>
                  <a:lin ang="5400000" scaled="0"/>
                </a:gradFill>
                <a:latin typeface="Segoe UI"/>
                <a:ea typeface="Segoe UI" pitchFamily="34" charset="0"/>
                <a:cs typeface="Segoe UI" pitchFamily="34" charset="0"/>
              </a:rPr>
              <a:t>Standorten und in mobilen Einsatzsituationen</a:t>
            </a:r>
            <a:endParaRPr kumimoji="0" lang="en-US" sz="126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r" defTabSz="1088105"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dirty="0">
              <a:ln>
                <a:noFill/>
              </a:ln>
              <a:solidFill>
                <a:prstClr val="white"/>
              </a:solidFill>
              <a:effectLst/>
              <a:uLnTx/>
              <a:uFillTx/>
              <a:latin typeface="Segoe UI"/>
              <a:ea typeface="+mn-ea"/>
              <a:cs typeface="+mn-cs"/>
            </a:endParaRPr>
          </a:p>
        </p:txBody>
      </p:sp>
      <p:sp>
        <p:nvSpPr>
          <p:cNvPr id="62" name="Rectangle 17"/>
          <p:cNvSpPr/>
          <p:nvPr/>
        </p:nvSpPr>
        <p:spPr>
          <a:xfrm>
            <a:off x="6525864" y="1413463"/>
            <a:ext cx="2122481" cy="1480200"/>
          </a:xfrm>
          <a:prstGeom prst="rect">
            <a:avLst/>
          </a:prstGeom>
          <a:solidFill>
            <a:srgbClr val="002060"/>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noProof="0" dirty="0">
                <a:gradFill>
                  <a:gsLst>
                    <a:gs pos="0">
                      <a:srgbClr val="FFFFFF"/>
                    </a:gs>
                    <a:gs pos="100000">
                      <a:srgbClr val="FFFFFF"/>
                    </a:gs>
                  </a:gsLst>
                  <a:lin ang="5400000" scaled="0"/>
                </a:gradFill>
                <a:latin typeface="Segoe UI Light"/>
                <a:ea typeface="Segoe UI" pitchFamily="34" charset="0"/>
                <a:cs typeface="Segoe UI" pitchFamily="34" charset="0"/>
              </a:rPr>
              <a:t>40</a:t>
            </a:r>
            <a:r>
              <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rPr>
              <a:t>.000.000</a:t>
            </a: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t>
            </a:r>
          </a:p>
          <a:p>
            <a:pPr marL="0" marR="0" lvl="0" indent="0" defTabSz="605165" eaLnBrk="1" fontAlgn="base" latinLnBrk="0" hangingPunct="1">
              <a:lnSpc>
                <a:spcPct val="100000"/>
              </a:lnSpc>
              <a:spcBef>
                <a:spcPct val="0"/>
              </a:spcBef>
              <a:spcAft>
                <a:spcPct val="0"/>
              </a:spcAft>
              <a:buClrTx/>
              <a:buSzTx/>
              <a:buFontTx/>
              <a:buNone/>
              <a:tabLst/>
              <a:defRPr/>
            </a:pP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Personen</a:t>
            </a: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und </a:t>
            </a: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Sachfahndungen</a:t>
            </a: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b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5 </a:t>
            </a: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Millionen</a:t>
            </a: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Einsätze</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über</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das </a:t>
            </a: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Einsatzleitsystem</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4" name="Picture 15" descr="Uniform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74" y="1413463"/>
            <a:ext cx="2111829" cy="14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7" descr="Uniform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24" y="1413463"/>
            <a:ext cx="2199648" cy="14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6" descr="Uniform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9738" y="1423617"/>
            <a:ext cx="1275693" cy="14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17"/>
          <p:cNvSpPr/>
          <p:nvPr/>
        </p:nvSpPr>
        <p:spPr>
          <a:xfrm>
            <a:off x="549374" y="2981006"/>
            <a:ext cx="1411280" cy="1480200"/>
          </a:xfrm>
          <a:prstGeom prst="rect">
            <a:avLst/>
          </a:prstGeom>
          <a:solidFill>
            <a:srgbClr val="002060"/>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100+</a:t>
            </a:r>
          </a:p>
          <a:p>
            <a:pPr marL="0" marR="0" lvl="0" indent="0" defTabSz="605165" eaLnBrk="1" fontAlgn="base" latinLnBrk="0" hangingPunct="1">
              <a:lnSpc>
                <a:spcPct val="100000"/>
              </a:lnSpc>
              <a:spcBef>
                <a:spcPct val="0"/>
              </a:spcBef>
              <a:spcAft>
                <a:spcPct val="0"/>
              </a:spcAft>
              <a:buClrTx/>
              <a:buSzTx/>
              <a:buFontTx/>
              <a:buNone/>
              <a:tabLst/>
              <a:defRPr/>
            </a:pP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Polizeiliche</a:t>
            </a: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 </a:t>
            </a:r>
            <a:b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b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IT-</a:t>
            </a: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Verfahren</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a:r>
            <a:b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b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24 </a:t>
            </a: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Stunden</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an</a:t>
            </a:r>
            <a:b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b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365 </a:t>
            </a:r>
            <a:r>
              <a:rPr kumimoji="0" lang="en-US" sz="1260" b="0" i="0" u="none" strike="noStrike" kern="0" cap="none" spc="-61"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Tagen</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Rectangle 15"/>
          <p:cNvSpPr/>
          <p:nvPr/>
        </p:nvSpPr>
        <p:spPr>
          <a:xfrm>
            <a:off x="2032178" y="2981006"/>
            <a:ext cx="1420835" cy="1480200"/>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rPr>
              <a:t>40.000</a:t>
            </a: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t>
            </a:r>
          </a:p>
          <a:p>
            <a:pPr marL="0" marR="0" lvl="0" indent="0" defTabSz="605165" eaLnBrk="1" fontAlgn="base" latinLnBrk="0" hangingPunct="1">
              <a:lnSpc>
                <a:spcPct val="100000"/>
              </a:lnSpc>
              <a:spcBef>
                <a:spcPct val="0"/>
              </a:spcBef>
              <a:spcAft>
                <a:spcPct val="0"/>
              </a:spcAft>
              <a:buClrTx/>
              <a:buSzTx/>
              <a:buFontTx/>
              <a:buNone/>
              <a:tabLst/>
              <a:defRPr/>
            </a:pPr>
            <a:r>
              <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PC/Notebooks</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verbunden</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mit</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b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dem</a:t>
            </a:r>
            <a:r>
              <a:rPr kumimoji="0" lang="en-US" sz="1260" b="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Polizeinetz</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ectangle 15"/>
          <p:cNvSpPr/>
          <p:nvPr/>
        </p:nvSpPr>
        <p:spPr>
          <a:xfrm>
            <a:off x="3534406" y="2981006"/>
            <a:ext cx="2080454" cy="1480200"/>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smtClean="0">
                <a:gradFill>
                  <a:gsLst>
                    <a:gs pos="0">
                      <a:srgbClr val="FFFFFF"/>
                    </a:gs>
                    <a:gs pos="100000">
                      <a:srgbClr val="FFFFFF"/>
                    </a:gs>
                  </a:gsLst>
                  <a:lin ang="5400000" scaled="0"/>
                </a:gradFill>
                <a:latin typeface="Segoe UI Light"/>
                <a:ea typeface="Segoe UI" pitchFamily="34" charset="0"/>
                <a:cs typeface="Segoe UI" pitchFamily="34" charset="0"/>
              </a:rPr>
              <a:t>I&gt; 100.000</a:t>
            </a:r>
          </a:p>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err="1" smtClean="0">
                <a:gradFill>
                  <a:gsLst>
                    <a:gs pos="0">
                      <a:srgbClr val="FFFFFF"/>
                    </a:gs>
                    <a:gs pos="100000">
                      <a:srgbClr val="FFFFFF"/>
                    </a:gs>
                  </a:gsLst>
                  <a:lin ang="5400000" scaled="0"/>
                </a:gradFill>
                <a:latin typeface="Segoe UI Light"/>
                <a:ea typeface="Segoe UI" pitchFamily="34" charset="0"/>
                <a:cs typeface="Segoe UI" pitchFamily="34" charset="0"/>
              </a:rPr>
              <a:t>Abfragen</a:t>
            </a:r>
            <a:r>
              <a:rPr lang="en-US" sz="2400" kern="0" spc="-34" dirty="0" smtClean="0">
                <a:gradFill>
                  <a:gsLst>
                    <a:gs pos="0">
                      <a:srgbClr val="FFFFFF"/>
                    </a:gs>
                    <a:gs pos="100000">
                      <a:srgbClr val="FFFFFF"/>
                    </a:gs>
                  </a:gsLst>
                  <a:lin ang="5400000" scaled="0"/>
                </a:gradFill>
                <a:latin typeface="Segoe UI Light"/>
                <a:ea typeface="Segoe UI" pitchFamily="34" charset="0"/>
                <a:cs typeface="Segoe UI" pitchFamily="34" charset="0"/>
              </a:rPr>
              <a:t>/Tag</a:t>
            </a:r>
          </a:p>
          <a:p>
            <a:pPr marL="0" marR="0" lvl="0" indent="0" defTabSz="605165" eaLnBrk="1" fontAlgn="base" latinLnBrk="0" hangingPunct="1">
              <a:lnSpc>
                <a:spcPct val="100000"/>
              </a:lnSpc>
              <a:spcBef>
                <a:spcPct val="0"/>
              </a:spcBef>
              <a:spcAft>
                <a:spcPct val="0"/>
              </a:spcAft>
              <a:buClrTx/>
              <a:buSzTx/>
              <a:buFontTx/>
              <a:buNone/>
              <a:tabLst/>
              <a:defRPr/>
            </a:pPr>
            <a:r>
              <a:rPr lang="en-US" sz="2400" kern="0" spc="-34" smtClean="0">
                <a:gradFill>
                  <a:gsLst>
                    <a:gs pos="0">
                      <a:srgbClr val="FFFFFF"/>
                    </a:gs>
                    <a:gs pos="100000">
                      <a:srgbClr val="FFFFFF"/>
                    </a:gs>
                  </a:gsLst>
                  <a:lin ang="5400000" scaled="0"/>
                </a:gradFill>
                <a:latin typeface="Segoe UI Light"/>
                <a:ea typeface="Segoe UI" pitchFamily="34" charset="0"/>
                <a:cs typeface="Segoe UI" pitchFamily="34" charset="0"/>
              </a:rPr>
              <a:t>&gt; 150/Minute</a:t>
            </a:r>
            <a:endPar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82" name="Picture 2" descr="D:\Pics\Blaue Uniform allgemein\PolNRW2009-0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5809" y="2998182"/>
            <a:ext cx="2228277" cy="14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5"/>
          <p:cNvSpPr/>
          <p:nvPr/>
        </p:nvSpPr>
        <p:spPr>
          <a:xfrm>
            <a:off x="8065478" y="2998183"/>
            <a:ext cx="1939953" cy="1480200"/>
          </a:xfrm>
          <a:prstGeom prst="rect">
            <a:avLst/>
          </a:prstGeom>
          <a:solidFill>
            <a:schemeClr val="accent2"/>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de-DE" sz="2400" kern="0" spc="-34" dirty="0" smtClean="0">
                <a:gradFill>
                  <a:gsLst>
                    <a:gs pos="0">
                      <a:srgbClr val="FFFFFF"/>
                    </a:gs>
                    <a:gs pos="100000">
                      <a:srgbClr val="FFFFFF"/>
                    </a:gs>
                  </a:gsLst>
                  <a:lin ang="5400000" scaled="0"/>
                </a:gradFill>
                <a:latin typeface="Segoe UI Light"/>
                <a:ea typeface="Segoe UI" pitchFamily="34" charset="0"/>
                <a:cs typeface="Segoe UI" pitchFamily="34" charset="0"/>
              </a:rPr>
              <a:t>Kripo 2020 Workshop der GdP</a:t>
            </a:r>
          </a:p>
          <a:p>
            <a:pPr marL="0" marR="0" lvl="0" indent="0" defTabSz="605165" eaLnBrk="1" fontAlgn="base" latinLnBrk="0" hangingPunct="1">
              <a:lnSpc>
                <a:spcPct val="100000"/>
              </a:lnSpc>
              <a:spcBef>
                <a:spcPct val="0"/>
              </a:spcBef>
              <a:spcAft>
                <a:spcPct val="0"/>
              </a:spcAft>
              <a:buClrTx/>
              <a:buSzTx/>
              <a:buFontTx/>
              <a:buNone/>
              <a:tabLst/>
              <a:defRPr/>
            </a:pPr>
            <a:r>
              <a:rPr kumimoji="0" lang="de-DE" sz="2400" i="0" u="none" strike="noStrike" kern="0" cap="none" spc="-34" normalizeH="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18.10.2017</a:t>
            </a:r>
            <a:endParaRPr kumimoji="0" lang="de-DE" sz="1600"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5" name="Bild 1"/>
          <p:cNvPicPr>
            <a:picLocks noChangeAspect="1"/>
          </p:cNvPicPr>
          <p:nvPr/>
        </p:nvPicPr>
        <p:blipFill rotWithShape="1">
          <a:blip r:embed="rId8"/>
          <a:srcRect l="16866" r="27290" b="9708"/>
          <a:stretch/>
        </p:blipFill>
        <p:spPr>
          <a:xfrm>
            <a:off x="10086823" y="2989236"/>
            <a:ext cx="1529693" cy="1489147"/>
          </a:xfrm>
          <a:prstGeom prst="rect">
            <a:avLst/>
          </a:prstGeom>
        </p:spPr>
      </p:pic>
      <p:sp>
        <p:nvSpPr>
          <p:cNvPr id="86" name="Titel 1"/>
          <p:cNvSpPr>
            <a:spLocks noGrp="1"/>
          </p:cNvSpPr>
          <p:nvPr>
            <p:ph type="ctrTitle"/>
          </p:nvPr>
        </p:nvSpPr>
        <p:spPr>
          <a:xfrm>
            <a:off x="484060" y="4105365"/>
            <a:ext cx="9976040" cy="1340077"/>
          </a:xfrm>
        </p:spPr>
        <p:txBody>
          <a:bodyPr anchor="b">
            <a:normAutofit/>
          </a:bodyPr>
          <a:lstStyle>
            <a:lvl1pPr algn="l">
              <a:defRPr sz="4000"/>
            </a:lvl1pPr>
          </a:lstStyle>
          <a:p>
            <a:r>
              <a:rPr lang="de-DE" sz="3600" dirty="0"/>
              <a:t>Strategische Handlungsfelder </a:t>
            </a:r>
            <a:r>
              <a:rPr lang="de-DE" sz="3600" dirty="0" smtClean="0"/>
              <a:t>IT</a:t>
            </a:r>
            <a:endParaRPr lang="en-US" sz="3600" dirty="0"/>
          </a:p>
        </p:txBody>
      </p:sp>
      <p:sp>
        <p:nvSpPr>
          <p:cNvPr id="87" name="Untertitel 2"/>
          <p:cNvSpPr>
            <a:spLocks noGrp="1"/>
          </p:cNvSpPr>
          <p:nvPr>
            <p:ph type="subTitle" idx="1"/>
          </p:nvPr>
        </p:nvSpPr>
        <p:spPr>
          <a:xfrm>
            <a:off x="484060" y="5488744"/>
            <a:ext cx="10433876" cy="692599"/>
          </a:xfrm>
        </p:spPr>
        <p:txBody>
          <a:bodyPr>
            <a:normAutofit lnSpcReduction="10000"/>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IT-Trends, </a:t>
            </a:r>
            <a:r>
              <a:rPr lang="de-DE" dirty="0" smtClean="0"/>
              <a:t>konkrete Entwicklungen </a:t>
            </a:r>
            <a:r>
              <a:rPr lang="de-DE" dirty="0"/>
              <a:t>in Bund/Länder, </a:t>
            </a:r>
            <a:r>
              <a:rPr lang="de-DE" dirty="0" smtClean="0"/>
              <a:t>Auswirkungen auf kriminalpolizeiliche Sachbearbeitung</a:t>
            </a:r>
            <a:endParaRPr lang="en-US" dirty="0"/>
          </a:p>
        </p:txBody>
      </p:sp>
      <p:pic>
        <p:nvPicPr>
          <p:cNvPr id="17" name="Picture 26" descr="Neues-Polizeilogo-Aenderungsvorsch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7584" y="189910"/>
            <a:ext cx="2260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898380" y="409261"/>
            <a:ext cx="5982711" cy="584775"/>
          </a:xfrm>
          <a:prstGeom prst="rect">
            <a:avLst/>
          </a:prstGeom>
          <a:noFill/>
        </p:spPr>
        <p:txBody>
          <a:bodyPr wrap="square" rtlCol="0">
            <a:spAutoFit/>
          </a:bodyPr>
          <a:lstStyle/>
          <a:p>
            <a:r>
              <a:rPr lang="de-DE" sz="3200" b="1" dirty="0" smtClean="0">
                <a:solidFill>
                  <a:srgbClr val="0070C0"/>
                </a:solidFill>
              </a:rPr>
              <a:t>„Fortschritt </a:t>
            </a:r>
            <a:r>
              <a:rPr lang="de-DE" sz="3200" b="1" strike="sngStrike" dirty="0" smtClean="0">
                <a:solidFill>
                  <a:srgbClr val="0070C0"/>
                </a:solidFill>
              </a:rPr>
              <a:t>durch</a:t>
            </a:r>
            <a:r>
              <a:rPr lang="de-DE" sz="3200" b="1" dirty="0" smtClean="0">
                <a:solidFill>
                  <a:srgbClr val="0070C0"/>
                </a:solidFill>
              </a:rPr>
              <a:t> UND Technik“</a:t>
            </a:r>
            <a:endParaRPr lang="de-DE" sz="3200" b="1" dirty="0">
              <a:solidFill>
                <a:srgbClr val="0070C0"/>
              </a:solidFill>
            </a:endParaRPr>
          </a:p>
        </p:txBody>
      </p:sp>
    </p:spTree>
    <p:extLst>
      <p:ext uri="{BB962C8B-B14F-4D97-AF65-F5344CB8AC3E}">
        <p14:creationId xmlns:p14="http://schemas.microsoft.com/office/powerpoint/2010/main" val="74997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Neues-Polizeilogo-Aenderungsvorsch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281" y="3061896"/>
            <a:ext cx="2260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6"/>
          <p:cNvSpPr/>
          <p:nvPr/>
        </p:nvSpPr>
        <p:spPr>
          <a:xfrm>
            <a:off x="10086823" y="1413514"/>
            <a:ext cx="1541361" cy="1480149"/>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80678"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2020+</a:t>
            </a:r>
          </a:p>
          <a:p>
            <a:pPr marL="0" marR="0" lvl="0" indent="0" defTabSz="605165" eaLnBrk="1" fontAlgn="base" latinLnBrk="0" hangingPunct="1">
              <a:lnSpc>
                <a:spcPct val="100000"/>
              </a:lnSpc>
              <a:spcBef>
                <a:spcPct val="0"/>
              </a:spcBef>
              <a:spcAft>
                <a:spcPct val="0"/>
              </a:spcAft>
              <a:buClrTx/>
              <a:buSzTx/>
              <a:buFontTx/>
              <a:buNone/>
              <a:tabLst/>
              <a:defRPr/>
            </a:pPr>
            <a:r>
              <a:rPr lang="de-DE" sz="1260" kern="0" spc="-34" dirty="0">
                <a:gradFill>
                  <a:gsLst>
                    <a:gs pos="0">
                      <a:srgbClr val="FFFFFF"/>
                    </a:gs>
                    <a:gs pos="100000">
                      <a:srgbClr val="FFFFFF"/>
                    </a:gs>
                  </a:gsLst>
                  <a:lin ang="5400000" scaled="0"/>
                </a:gradFill>
                <a:latin typeface="Segoe UI"/>
                <a:ea typeface="Segoe UI" pitchFamily="34" charset="0"/>
                <a:cs typeface="Segoe UI" pitchFamily="34" charset="0"/>
              </a:rPr>
              <a:t>30% der Daten werden bei den IT-Giganten verarbeitet (AWS, MS, Google)</a:t>
            </a:r>
            <a:endParaRPr kumimoji="0" lang="en-US" sz="126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r" defTabSz="1088105"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dirty="0">
              <a:ln>
                <a:noFill/>
              </a:ln>
              <a:solidFill>
                <a:prstClr val="white"/>
              </a:solidFill>
              <a:effectLst/>
              <a:uLnTx/>
              <a:uFillTx/>
              <a:latin typeface="Segoe UI"/>
              <a:ea typeface="+mn-ea"/>
              <a:cs typeface="+mn-cs"/>
            </a:endParaRPr>
          </a:p>
        </p:txBody>
      </p:sp>
      <p:sp>
        <p:nvSpPr>
          <p:cNvPr id="62" name="Rectangle 17"/>
          <p:cNvSpPr/>
          <p:nvPr/>
        </p:nvSpPr>
        <p:spPr>
          <a:xfrm>
            <a:off x="10086823" y="2998183"/>
            <a:ext cx="1529693" cy="1480200"/>
          </a:xfrm>
          <a:prstGeom prst="rect">
            <a:avLst/>
          </a:prstGeom>
          <a:solidFill>
            <a:srgbClr val="002060"/>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rPr>
              <a:t>2025</a:t>
            </a:r>
            <a:r>
              <a:rPr lang="en-US" sz="2400" kern="0" spc="-34" noProof="0" dirty="0">
                <a:gradFill>
                  <a:gsLst>
                    <a:gs pos="0">
                      <a:srgbClr val="FFFFFF"/>
                    </a:gs>
                    <a:gs pos="100000">
                      <a:srgbClr val="FFFFFF"/>
                    </a:gs>
                  </a:gsLst>
                  <a:lin ang="5400000" scaled="0"/>
                </a:gradFill>
                <a:latin typeface="Segoe UI Light"/>
                <a:ea typeface="Segoe UI" pitchFamily="34" charset="0"/>
                <a:cs typeface="Segoe UI" pitchFamily="34" charset="0"/>
              </a:rPr>
              <a:t>+</a:t>
            </a:r>
            <a:endPar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a:p>
            <a:pPr marL="0" marR="0" lvl="0" indent="0" defTabSz="605165" eaLnBrk="1" fontAlgn="base" latinLnBrk="0" hangingPunct="1">
              <a:lnSpc>
                <a:spcPct val="100000"/>
              </a:lnSpc>
              <a:spcBef>
                <a:spcPct val="0"/>
              </a:spcBef>
              <a:spcAft>
                <a:spcPct val="0"/>
              </a:spcAft>
              <a:buClrTx/>
              <a:buSzTx/>
              <a:buFontTx/>
              <a:buNone/>
              <a:tabLst/>
              <a:defRPr/>
            </a:pP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1 von 3 der </a:t>
            </a: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heutigen</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Arbeitsplätze</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wird</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von </a:t>
            </a: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einem</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smarten </a:t>
            </a:r>
            <a:b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b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Roboter</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 </a:t>
            </a:r>
            <a:r>
              <a:rPr lang="en-US" sz="1260" kern="0" spc="-61" dirty="0" err="1">
                <a:gradFill>
                  <a:gsLst>
                    <a:gs pos="0">
                      <a:srgbClr val="FFFFFF"/>
                    </a:gs>
                    <a:gs pos="100000">
                      <a:srgbClr val="FFFFFF"/>
                    </a:gs>
                  </a:gsLst>
                  <a:lin ang="5400000" scaled="0"/>
                </a:gradFill>
                <a:latin typeface="Segoe UI"/>
                <a:ea typeface="Segoe UI" pitchFamily="34" charset="0"/>
                <a:cs typeface="Segoe UI" pitchFamily="34" charset="0"/>
              </a:rPr>
              <a:t>ausgeführt</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 name="Rectangle 15"/>
          <p:cNvSpPr/>
          <p:nvPr/>
        </p:nvSpPr>
        <p:spPr>
          <a:xfrm>
            <a:off x="8065478" y="2998183"/>
            <a:ext cx="1939953" cy="1480200"/>
          </a:xfrm>
          <a:prstGeom prst="rect">
            <a:avLst/>
          </a:prstGeom>
          <a:solidFill>
            <a:schemeClr val="accent2"/>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de-DE" sz="2000" kern="0" spc="-34" dirty="0">
                <a:gradFill>
                  <a:gsLst>
                    <a:gs pos="0">
                      <a:srgbClr val="FFFFFF"/>
                    </a:gs>
                    <a:gs pos="100000">
                      <a:srgbClr val="FFFFFF"/>
                    </a:gs>
                  </a:gsLst>
                  <a:lin ang="5400000" scaled="0"/>
                </a:gradFill>
                <a:latin typeface="Segoe UI Light"/>
                <a:ea typeface="Segoe UI" pitchFamily="34" charset="0"/>
                <a:cs typeface="Segoe UI" pitchFamily="34" charset="0"/>
              </a:rPr>
              <a:t>Trends, die wir nicht aufhalten werden!</a:t>
            </a:r>
            <a:endParaRPr kumimoji="0" lang="de-DE" sz="1100" b="1" i="0" u="none" strike="noStrike" kern="0" cap="none" spc="-61" normalizeH="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Titel 1"/>
          <p:cNvSpPr>
            <a:spLocks noGrp="1"/>
          </p:cNvSpPr>
          <p:nvPr>
            <p:ph type="ctrTitle"/>
          </p:nvPr>
        </p:nvSpPr>
        <p:spPr>
          <a:xfrm>
            <a:off x="484060" y="4105365"/>
            <a:ext cx="9976040" cy="1340077"/>
          </a:xfrm>
        </p:spPr>
        <p:txBody>
          <a:bodyPr anchor="b">
            <a:normAutofit/>
          </a:bodyPr>
          <a:lstStyle>
            <a:lvl1pPr algn="l">
              <a:defRPr sz="4000"/>
            </a:lvl1pPr>
          </a:lstStyle>
          <a:p>
            <a:r>
              <a:rPr lang="de-DE" sz="3600" dirty="0"/>
              <a:t>Die digitale Gesellschaft verändert die Polizeiarbeit</a:t>
            </a:r>
            <a:endParaRPr lang="en-US" sz="3600" dirty="0"/>
          </a:p>
        </p:txBody>
      </p:sp>
      <p:sp>
        <p:nvSpPr>
          <p:cNvPr id="87" name="Untertitel 2"/>
          <p:cNvSpPr>
            <a:spLocks noGrp="1"/>
          </p:cNvSpPr>
          <p:nvPr>
            <p:ph type="subTitle" idx="1"/>
          </p:nvPr>
        </p:nvSpPr>
        <p:spPr>
          <a:xfrm>
            <a:off x="484060" y="5488744"/>
            <a:ext cx="10933908" cy="900023"/>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z="2600" dirty="0"/>
              <a:t>Neue Anforderungen an zukünftige </a:t>
            </a:r>
            <a:r>
              <a:rPr lang="de-DE" sz="2600" dirty="0" smtClean="0"/>
              <a:t>polizeiliche Ermittlungsarbeit</a:t>
            </a:r>
            <a:endParaRPr lang="en-US" sz="2600" dirty="0"/>
          </a:p>
        </p:txBody>
      </p:sp>
      <p:pic>
        <p:nvPicPr>
          <p:cNvPr id="17" name="Picture 26" descr="Neues-Polizeilogo-Aenderungsvorsch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7584" y="189910"/>
            <a:ext cx="2260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08" y="1413463"/>
            <a:ext cx="4596234" cy="3062241"/>
          </a:xfrm>
          <a:prstGeom prst="rect">
            <a:avLst/>
          </a:prstGeom>
        </p:spPr>
      </p:pic>
      <p:sp>
        <p:nvSpPr>
          <p:cNvPr id="20" name="Rectangle 15"/>
          <p:cNvSpPr/>
          <p:nvPr/>
        </p:nvSpPr>
        <p:spPr>
          <a:xfrm>
            <a:off x="5333714" y="1413463"/>
            <a:ext cx="1420835" cy="1480200"/>
          </a:xfrm>
          <a:prstGeom prst="rect">
            <a:avLst/>
          </a:prstGeom>
          <a:solidFill>
            <a:srgbClr val="0072C6"/>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rPr>
              <a:t>2020</a:t>
            </a:r>
            <a:r>
              <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a:t>
            </a:r>
          </a:p>
          <a:p>
            <a:pPr marL="0" marR="0" lvl="0" indent="0" defTabSz="605165" eaLnBrk="1" fontAlgn="base" latinLnBrk="0" hangingPunct="1">
              <a:lnSpc>
                <a:spcPct val="100000"/>
              </a:lnSpc>
              <a:spcBef>
                <a:spcPct val="0"/>
              </a:spcBef>
              <a:spcAft>
                <a:spcPct val="0"/>
              </a:spcAft>
              <a:buClrTx/>
              <a:buSzTx/>
              <a:buFontTx/>
              <a:buNone/>
              <a:tabLst/>
              <a:defRPr/>
            </a:pPr>
            <a:r>
              <a:rPr lang="de-DE"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Drohnen, </a:t>
            </a:r>
          </a:p>
          <a:p>
            <a:pPr marL="0" marR="0" lvl="0" indent="0" defTabSz="605165" eaLnBrk="1" fontAlgn="base" latinLnBrk="0" hangingPunct="1">
              <a:lnSpc>
                <a:spcPct val="100000"/>
              </a:lnSpc>
              <a:spcBef>
                <a:spcPct val="0"/>
              </a:spcBef>
              <a:spcAft>
                <a:spcPct val="0"/>
              </a:spcAft>
              <a:buClrTx/>
              <a:buSzTx/>
              <a:buFontTx/>
              <a:buNone/>
              <a:tabLst/>
              <a:defRPr/>
            </a:pPr>
            <a:r>
              <a:rPr kumimoji="0" lang="de-DE" sz="1260" b="0" i="0" u="none" strike="noStrike" kern="0" cap="none" spc="-61" normalizeH="0" baseline="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Blockchain</a:t>
            </a:r>
            <a:r>
              <a:rPr kumimoji="0" lang="de-DE" sz="1260" b="0" i="0" u="none" strike="noStrike" kern="0" cap="none" spc="-61"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t>
            </a:r>
          </a:p>
          <a:p>
            <a:pPr marL="0" marR="0" lvl="0" indent="0" defTabSz="605165" eaLnBrk="1" fontAlgn="base" latinLnBrk="0" hangingPunct="1">
              <a:lnSpc>
                <a:spcPct val="100000"/>
              </a:lnSpc>
              <a:spcBef>
                <a:spcPct val="0"/>
              </a:spcBef>
              <a:spcAft>
                <a:spcPct val="0"/>
              </a:spcAft>
              <a:buClrTx/>
              <a:buSzTx/>
              <a:buFontTx/>
              <a:buNone/>
              <a:tabLst/>
              <a:defRPr/>
            </a:pPr>
            <a:r>
              <a:rPr lang="de-DE"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3D-Tech, </a:t>
            </a:r>
            <a:r>
              <a:rPr lang="de-DE" sz="1260" kern="0" spc="-61" dirty="0">
                <a:gradFill>
                  <a:gsLst>
                    <a:gs pos="0">
                      <a:srgbClr val="FFFFFF"/>
                    </a:gs>
                    <a:gs pos="100000">
                      <a:srgbClr val="FFFFFF"/>
                    </a:gs>
                  </a:gsLst>
                  <a:lin ang="5400000" scaled="0"/>
                </a:gradFill>
                <a:latin typeface="Segoe UI"/>
                <a:ea typeface="Segoe UI" pitchFamily="34" charset="0"/>
                <a:cs typeface="Segoe UI" pitchFamily="34" charset="0"/>
              </a:rPr>
              <a:t>Internet </a:t>
            </a:r>
            <a:br>
              <a:rPr lang="de-DE" sz="1260" kern="0" spc="-61" dirty="0">
                <a:gradFill>
                  <a:gsLst>
                    <a:gs pos="0">
                      <a:srgbClr val="FFFFFF"/>
                    </a:gs>
                    <a:gs pos="100000">
                      <a:srgbClr val="FFFFFF"/>
                    </a:gs>
                  </a:gsLst>
                  <a:lin ang="5400000" scaled="0"/>
                </a:gradFill>
                <a:latin typeface="Segoe UI"/>
                <a:ea typeface="Segoe UI" pitchFamily="34" charset="0"/>
                <a:cs typeface="Segoe UI" pitchFamily="34" charset="0"/>
              </a:rPr>
            </a:br>
            <a:r>
              <a:rPr lang="de-DE" sz="1260" kern="0" spc="-61" dirty="0" err="1">
                <a:gradFill>
                  <a:gsLst>
                    <a:gs pos="0">
                      <a:srgbClr val="FFFFFF"/>
                    </a:gs>
                    <a:gs pos="100000">
                      <a:srgbClr val="FFFFFF"/>
                    </a:gs>
                  </a:gsLst>
                  <a:lin ang="5400000" scaled="0"/>
                </a:gradFill>
                <a:latin typeface="Segoe UI"/>
                <a:ea typeface="Segoe UI" pitchFamily="34" charset="0"/>
                <a:cs typeface="Segoe UI" pitchFamily="34" charset="0"/>
              </a:rPr>
              <a:t>of</a:t>
            </a:r>
            <a:r>
              <a:rPr lang="de-DE" sz="1260" kern="0" spc="-61" dirty="0">
                <a:gradFill>
                  <a:gsLst>
                    <a:gs pos="0">
                      <a:srgbClr val="FFFFFF"/>
                    </a:gs>
                    <a:gs pos="100000">
                      <a:srgbClr val="FFFFFF"/>
                    </a:gs>
                  </a:gsLst>
                  <a:lin ang="5400000" scaled="0"/>
                </a:gradFill>
                <a:latin typeface="Segoe UI"/>
                <a:ea typeface="Segoe UI" pitchFamily="34" charset="0"/>
                <a:cs typeface="Segoe UI" pitchFamily="34" charset="0"/>
              </a:rPr>
              <a:t> </a:t>
            </a:r>
            <a:r>
              <a:rPr lang="de-DE" sz="1260" kern="0" spc="-61" dirty="0" err="1">
                <a:gradFill>
                  <a:gsLst>
                    <a:gs pos="0">
                      <a:srgbClr val="FFFFFF"/>
                    </a:gs>
                    <a:gs pos="100000">
                      <a:srgbClr val="FFFFFF"/>
                    </a:gs>
                  </a:gsLst>
                  <a:lin ang="5400000" scaled="0"/>
                </a:gradFill>
                <a:latin typeface="Segoe UI"/>
                <a:ea typeface="Segoe UI" pitchFamily="34" charset="0"/>
                <a:cs typeface="Segoe UI" pitchFamily="34" charset="0"/>
              </a:rPr>
              <a:t>Everything</a:t>
            </a:r>
            <a:endParaRPr kumimoji="0" lang="de-DE" sz="1260" b="0" i="0" u="none" strike="noStrike" kern="0" cap="none" spc="-61"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17"/>
          <p:cNvSpPr/>
          <p:nvPr/>
        </p:nvSpPr>
        <p:spPr>
          <a:xfrm>
            <a:off x="5333714" y="2995504"/>
            <a:ext cx="2650372" cy="1480200"/>
          </a:xfrm>
          <a:prstGeom prst="rect">
            <a:avLst/>
          </a:prstGeom>
          <a:solidFill>
            <a:srgbClr val="002060"/>
          </a:solidFill>
          <a:ln w="25400" cap="flat" cmpd="sng" algn="ctr">
            <a:noFill/>
            <a:prstDash val="solid"/>
          </a:ln>
          <a:effectLst/>
        </p:spPr>
        <p:txBody>
          <a:bodyPr rot="0" spcFirstLastPara="0" vertOverflow="overflow" horzOverflow="overflow" vert="horz" wrap="square" lIns="80678" tIns="80678" rIns="0" bIns="0" numCol="1" spcCol="0" rtlCol="0" fromWordArt="0" anchor="t" anchorCtr="0" forceAA="0" compatLnSpc="1">
            <a:prstTxWarp prst="textNoShape">
              <a:avLst/>
            </a:prstTxWarp>
            <a:noAutofit/>
          </a:bodyPr>
          <a:lstStyle/>
          <a:p>
            <a:pPr marL="0" marR="0" lvl="0" indent="0" defTabSz="605165" eaLnBrk="1" fontAlgn="base" latinLnBrk="0" hangingPunct="1">
              <a:lnSpc>
                <a:spcPct val="100000"/>
              </a:lnSpc>
              <a:spcBef>
                <a:spcPct val="0"/>
              </a:spcBef>
              <a:spcAft>
                <a:spcPct val="0"/>
              </a:spcAft>
              <a:buClrTx/>
              <a:buSzTx/>
              <a:buFontTx/>
              <a:buNone/>
              <a:tabLst/>
              <a:defRPr/>
            </a:pPr>
            <a:r>
              <a:rPr lang="en-US" sz="2400" kern="0" spc="-34" dirty="0">
                <a:gradFill>
                  <a:gsLst>
                    <a:gs pos="0">
                      <a:srgbClr val="FFFFFF"/>
                    </a:gs>
                    <a:gs pos="100000">
                      <a:srgbClr val="FFFFFF"/>
                    </a:gs>
                  </a:gsLst>
                  <a:lin ang="5400000" scaled="0"/>
                </a:gradFill>
                <a:latin typeface="Segoe UI Light"/>
                <a:ea typeface="Segoe UI" pitchFamily="34" charset="0"/>
                <a:cs typeface="Segoe UI" pitchFamily="34" charset="0"/>
              </a:rPr>
              <a:t>2020+</a:t>
            </a:r>
            <a:endParaRPr kumimoji="0" lang="en-US" sz="2400" b="0" i="0" u="none" strike="noStrike" kern="0" cap="none" spc="-34"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a:p>
            <a:pPr marL="0" marR="0" lvl="0" indent="0" defTabSz="605165" eaLnBrk="1" fontAlgn="base" latinLnBrk="0" hangingPunct="1">
              <a:lnSpc>
                <a:spcPct val="100000"/>
              </a:lnSpc>
              <a:spcBef>
                <a:spcPct val="0"/>
              </a:spcBef>
              <a:spcAft>
                <a:spcPct val="0"/>
              </a:spcAft>
              <a:buClrTx/>
              <a:buSzTx/>
              <a:buFontTx/>
              <a:buNone/>
              <a:tabLst/>
              <a:defRPr/>
            </a:pP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30 Exabyte an </a:t>
            </a: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Daten</a:t>
            </a: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
            </a:r>
            <a:b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b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70 </a:t>
            </a: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Millionen</a:t>
            </a:r>
            <a:r>
              <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rPr>
              <a:t> IP-</a:t>
            </a: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Verbindungen</a:t>
            </a:r>
            <a:r>
              <a:rPr lang="en-US" sz="1260" kern="0" spc="-61" dirty="0">
                <a:gradFill>
                  <a:gsLst>
                    <a:gs pos="0">
                      <a:srgbClr val="FFFFFF"/>
                    </a:gs>
                    <a:gs pos="100000">
                      <a:srgbClr val="FFFFFF"/>
                    </a:gs>
                  </a:gsLst>
                  <a:lin ang="5400000" scaled="0"/>
                </a:gradFill>
                <a:latin typeface="Segoe UI"/>
                <a:ea typeface="Segoe UI" pitchFamily="34" charset="0"/>
                <a:cs typeface="Segoe UI" pitchFamily="34" charset="0"/>
              </a:rPr>
              <a:t>/</a:t>
            </a:r>
            <a:r>
              <a:rPr lang="en-US" sz="1260" kern="0" spc="-61" noProof="0" dirty="0" err="1">
                <a:gradFill>
                  <a:gsLst>
                    <a:gs pos="0">
                      <a:srgbClr val="FFFFFF"/>
                    </a:gs>
                    <a:gs pos="100000">
                      <a:srgbClr val="FFFFFF"/>
                    </a:gs>
                  </a:gsLst>
                  <a:lin ang="5400000" scaled="0"/>
                </a:gradFill>
                <a:latin typeface="Segoe UI"/>
                <a:ea typeface="Segoe UI" pitchFamily="34" charset="0"/>
                <a:cs typeface="Segoe UI" pitchFamily="34" charset="0"/>
              </a:rPr>
              <a:t>Sekunde</a:t>
            </a:r>
            <a:endParaRPr lang="en-US" sz="1260" kern="0" spc="-61" noProof="0" dirty="0">
              <a:gradFill>
                <a:gsLst>
                  <a:gs pos="0">
                    <a:srgbClr val="FFFFFF"/>
                  </a:gs>
                  <a:gs pos="100000">
                    <a:srgbClr val="FFFFFF"/>
                  </a:gs>
                </a:gsLst>
                <a:lin ang="5400000" scaled="0"/>
              </a:gradFill>
              <a:latin typeface="Segoe UI"/>
              <a:ea typeface="Segoe UI" pitchFamily="34" charset="0"/>
              <a:cs typeface="Segoe UI" pitchFamily="34" charset="0"/>
            </a:endParaRPr>
          </a:p>
          <a:p>
            <a:pPr marL="0" marR="0" lvl="0" indent="0" defTabSz="605165" eaLnBrk="1" fontAlgn="base" latinLnBrk="0" hangingPunct="1">
              <a:lnSpc>
                <a:spcPct val="100000"/>
              </a:lnSpc>
              <a:spcBef>
                <a:spcPct val="0"/>
              </a:spcBef>
              <a:spcAft>
                <a:spcPct val="0"/>
              </a:spcAft>
              <a:buClrTx/>
              <a:buSzTx/>
              <a:buFontTx/>
              <a:buNone/>
              <a:tabLst/>
              <a:defRPr/>
            </a:pPr>
            <a:r>
              <a:rPr kumimoji="0" lang="en-US" sz="1260" b="0" i="0" u="none" strike="noStrike" kern="0" cap="none" spc="-61"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30</a:t>
            </a:r>
            <a:r>
              <a:rPr kumimoji="0" lang="en-US" sz="1260" b="0" i="0" u="none" strike="noStrike" kern="0" cap="none" spc="-61" normalizeH="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r>
              <a:rPr kumimoji="0" lang="en-US" sz="1260" b="0" i="0" u="none" strike="noStrike" kern="0" cap="none" spc="-61" normalizeH="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Milliarden</a:t>
            </a:r>
            <a:r>
              <a:rPr kumimoji="0" lang="en-US" sz="1260" b="0" i="0" u="none" strike="noStrike" kern="0" cap="none" spc="-61" normalizeH="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IP-</a:t>
            </a:r>
            <a:r>
              <a:rPr kumimoji="0" lang="en-US" sz="1260" b="0" i="0" u="none" strike="noStrike" kern="0" cap="none" spc="-61" normalizeH="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Endpunkte</a:t>
            </a:r>
            <a:endParaRPr kumimoji="0" lang="en-US" sz="1260" b="0" i="0" u="none" strike="noStrike" kern="0" cap="none" spc="-6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 name="Bild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0621" y="1414574"/>
            <a:ext cx="3115528" cy="1479089"/>
          </a:xfrm>
          <a:prstGeom prst="rect">
            <a:avLst/>
          </a:prstGeom>
        </p:spPr>
      </p:pic>
    </p:spTree>
    <p:extLst>
      <p:ext uri="{BB962C8B-B14F-4D97-AF65-F5344CB8AC3E}">
        <p14:creationId xmlns:p14="http://schemas.microsoft.com/office/powerpoint/2010/main" val="210244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9"/>
          <p:cNvGrpSpPr/>
          <p:nvPr/>
        </p:nvGrpSpPr>
        <p:grpSpPr>
          <a:xfrm>
            <a:off x="3486877" y="1590885"/>
            <a:ext cx="2038831" cy="1817030"/>
            <a:chOff x="5832260" y="4056967"/>
            <a:chExt cx="2286621" cy="2281000"/>
          </a:xfrm>
        </p:grpSpPr>
        <p:pic>
          <p:nvPicPr>
            <p:cNvPr id="180"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5832260" y="4056967"/>
              <a:ext cx="2286620" cy="2281000"/>
            </a:xfrm>
            <a:prstGeom prst="rect">
              <a:avLst/>
            </a:prstGeom>
          </p:spPr>
        </p:pic>
        <p:sp>
          <p:nvSpPr>
            <p:cNvPr id="181" name="Rectangle 21"/>
            <p:cNvSpPr/>
            <p:nvPr/>
          </p:nvSpPr>
          <p:spPr>
            <a:xfrm>
              <a:off x="5832261" y="5715512"/>
              <a:ext cx="2286620" cy="604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0" tIns="68560" rIns="68560" bIns="68560" numCol="1" spcCol="0" rtlCol="0" fromWordArt="0" anchor="ctr" anchorCtr="0" forceAA="0" compatLnSpc="1">
              <a:prstTxWarp prst="textNoShape">
                <a:avLst/>
              </a:prstTxWarp>
              <a:noAutofit/>
            </a:bodyPr>
            <a:lstStyle/>
            <a:p>
              <a:pPr defTabSz="685714"/>
              <a:r>
                <a:rPr lang="en-US" sz="1200" dirty="0">
                  <a:solidFill>
                    <a:prstClr val="white"/>
                  </a:solidFill>
                </a:rPr>
                <a:t>Security intelligence</a:t>
              </a:r>
            </a:p>
          </p:txBody>
        </p:sp>
      </p:gr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72844" y="3949878"/>
            <a:ext cx="2277025" cy="2277025"/>
          </a:xfrm>
          <a:prstGeom prst="rect">
            <a:avLst/>
          </a:prstGeom>
        </p:spPr>
      </p:pic>
      <p:pic>
        <p:nvPicPr>
          <p:cNvPr id="3" name="Picture 2" descr="http://a1.s6img.com/cdn/box_006/post_16/791676_11709701_l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84168" y="1626515"/>
            <a:ext cx="3476320" cy="2173029"/>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Rectangle 3"/>
          <p:cNvSpPr/>
          <p:nvPr/>
        </p:nvSpPr>
        <p:spPr>
          <a:xfrm>
            <a:off x="5593095" y="1584323"/>
            <a:ext cx="3693967" cy="2298799"/>
          </a:xfrm>
          <a:prstGeom prst="rect">
            <a:avLst/>
          </a:prstGeom>
          <a:solidFill>
            <a:schemeClr val="bg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b" anchorCtr="0" forceAA="0" compatLnSpc="1">
            <a:prstTxWarp prst="textNoShape">
              <a:avLst/>
            </a:prstTxWarp>
            <a:noAutofit/>
          </a:bodyPr>
          <a:lstStyle/>
          <a:p>
            <a:pPr algn="r" defTabSz="914262"/>
            <a:endParaRPr lang="en-US" sz="1200" dirty="0" err="1">
              <a:solidFill>
                <a:prstClr val="white"/>
              </a:solidFill>
            </a:endParaRPr>
          </a:p>
        </p:txBody>
      </p:sp>
      <p:sp>
        <p:nvSpPr>
          <p:cNvPr id="12" name="Rectangle 11">
            <a:hlinkClick r:id="rId6"/>
          </p:cNvPr>
          <p:cNvSpPr/>
          <p:nvPr/>
        </p:nvSpPr>
        <p:spPr>
          <a:xfrm>
            <a:off x="7064595" y="3949878"/>
            <a:ext cx="2222469" cy="22803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82828" rIns="182828" bIns="182828" numCol="1" spcCol="0" rtlCol="0" fromWordArt="0" anchor="ctr" anchorCtr="0" forceAA="0" compatLnSpc="1">
            <a:prstTxWarp prst="textNoShape">
              <a:avLst/>
            </a:prstTxWarp>
            <a:noAutofit/>
          </a:bodyPr>
          <a:lstStyle/>
          <a:p>
            <a:pPr defTabSz="914262"/>
            <a:r>
              <a:rPr lang="en-US" sz="2400" dirty="0">
                <a:solidFill>
                  <a:prstClr val="white"/>
                </a:solidFill>
                <a:latin typeface="Segoe UI Light"/>
              </a:rPr>
              <a:t>“Personal- / </a:t>
            </a:r>
            <a:r>
              <a:rPr lang="en-US" sz="2400" dirty="0" err="1">
                <a:solidFill>
                  <a:prstClr val="white"/>
                </a:solidFill>
                <a:latin typeface="Segoe UI Light"/>
              </a:rPr>
              <a:t>Organisations-entwicklung</a:t>
            </a:r>
            <a:r>
              <a:rPr lang="en-US" sz="2400" dirty="0">
                <a:solidFill>
                  <a:prstClr val="white"/>
                </a:solidFill>
                <a:latin typeface="Segoe UI Light"/>
              </a:rPr>
              <a:t>.”</a:t>
            </a:r>
            <a:endParaRPr lang="en-US" sz="2800" dirty="0">
              <a:solidFill>
                <a:prstClr val="white"/>
              </a:solidFill>
              <a:latin typeface="Segoe UI Light"/>
            </a:endParaRPr>
          </a:p>
          <a:p>
            <a:pPr defTabSz="914262"/>
            <a:endParaRPr lang="en-US" dirty="0">
              <a:solidFill>
                <a:prstClr val="white"/>
              </a:solidFill>
            </a:endParaRPr>
          </a:p>
          <a:p>
            <a:pPr algn="r" defTabSz="914262"/>
            <a:r>
              <a:rPr lang="en-US" sz="1200" i="1" dirty="0" err="1">
                <a:solidFill>
                  <a:prstClr val="white"/>
                </a:solidFill>
              </a:rPr>
              <a:t>Neue</a:t>
            </a:r>
            <a:r>
              <a:rPr lang="en-US" sz="1200" i="1" dirty="0">
                <a:solidFill>
                  <a:prstClr val="white"/>
                </a:solidFill>
              </a:rPr>
              <a:t> </a:t>
            </a:r>
            <a:r>
              <a:rPr lang="en-US" sz="1200" i="1" dirty="0" err="1">
                <a:solidFill>
                  <a:prstClr val="white"/>
                </a:solidFill>
              </a:rPr>
              <a:t>Rollen</a:t>
            </a:r>
            <a:r>
              <a:rPr lang="en-US" sz="1200" i="1" dirty="0">
                <a:solidFill>
                  <a:prstClr val="white"/>
                </a:solidFill>
              </a:rPr>
              <a:t> und </a:t>
            </a:r>
            <a:r>
              <a:rPr lang="en-US" sz="1200" i="1" dirty="0" err="1">
                <a:solidFill>
                  <a:prstClr val="white"/>
                </a:solidFill>
              </a:rPr>
              <a:t>Führungskompetenzen</a:t>
            </a:r>
            <a:endParaRPr lang="en-US" sz="1100" i="1" dirty="0">
              <a:solidFill>
                <a:prstClr val="white"/>
              </a:solidFill>
            </a:endParaRPr>
          </a:p>
        </p:txBody>
      </p:sp>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486880" y="3955479"/>
            <a:ext cx="3508913" cy="2258549"/>
          </a:xfrm>
          <a:prstGeom prst="rect">
            <a:avLst/>
          </a:prstGeom>
        </p:spPr>
      </p:pic>
      <p:sp>
        <p:nvSpPr>
          <p:cNvPr id="15" name="Rectangle 14"/>
          <p:cNvSpPr/>
          <p:nvPr/>
        </p:nvSpPr>
        <p:spPr>
          <a:xfrm>
            <a:off x="3486877" y="5365150"/>
            <a:ext cx="3506176" cy="865087"/>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ctr" anchorCtr="0" forceAA="0" compatLnSpc="1">
            <a:prstTxWarp prst="textNoShape">
              <a:avLst/>
            </a:prstTxWarp>
            <a:noAutofit/>
          </a:bodyPr>
          <a:lstStyle/>
          <a:p>
            <a:pPr defTabSz="914262"/>
            <a:r>
              <a:rPr lang="en-US" sz="1400" dirty="0" err="1">
                <a:solidFill>
                  <a:prstClr val="white"/>
                </a:solidFill>
              </a:rPr>
              <a:t>Auswertung</a:t>
            </a:r>
            <a:r>
              <a:rPr lang="en-US" sz="1400" dirty="0">
                <a:solidFill>
                  <a:prstClr val="white"/>
                </a:solidFill>
              </a:rPr>
              <a:t> und </a:t>
            </a:r>
            <a:r>
              <a:rPr lang="en-US" sz="1400" dirty="0" err="1">
                <a:solidFill>
                  <a:prstClr val="white"/>
                </a:solidFill>
              </a:rPr>
              <a:t>Analyse</a:t>
            </a:r>
            <a:r>
              <a:rPr lang="en-US" sz="1400" dirty="0">
                <a:solidFill>
                  <a:prstClr val="white"/>
                </a:solidFill>
              </a:rPr>
              <a:t> der </a:t>
            </a:r>
            <a:r>
              <a:rPr lang="en-US" sz="1400" dirty="0" err="1">
                <a:solidFill>
                  <a:prstClr val="white"/>
                </a:solidFill>
              </a:rPr>
              <a:t>mit</a:t>
            </a:r>
            <a:r>
              <a:rPr lang="en-US" sz="1400" dirty="0">
                <a:solidFill>
                  <a:prstClr val="white"/>
                </a:solidFill>
              </a:rPr>
              <a:t> </a:t>
            </a:r>
            <a:r>
              <a:rPr lang="en-US" sz="1400" dirty="0" err="1">
                <a:solidFill>
                  <a:prstClr val="white"/>
                </a:solidFill>
              </a:rPr>
              <a:t>dem</a:t>
            </a:r>
            <a:r>
              <a:rPr lang="en-US" sz="1400" dirty="0">
                <a:solidFill>
                  <a:prstClr val="white"/>
                </a:solidFill>
              </a:rPr>
              <a:t> Internet </a:t>
            </a:r>
            <a:r>
              <a:rPr lang="en-US" sz="1400" dirty="0" err="1">
                <a:solidFill>
                  <a:prstClr val="white"/>
                </a:solidFill>
              </a:rPr>
              <a:t>verbundenen</a:t>
            </a:r>
            <a:r>
              <a:rPr lang="en-US" sz="1400" dirty="0">
                <a:solidFill>
                  <a:prstClr val="white"/>
                </a:solidFill>
              </a:rPr>
              <a:t> </a:t>
            </a:r>
            <a:r>
              <a:rPr lang="en-US" sz="1400" dirty="0" err="1">
                <a:solidFill>
                  <a:prstClr val="white"/>
                </a:solidFill>
              </a:rPr>
              <a:t>Sensoren</a:t>
            </a:r>
            <a:r>
              <a:rPr lang="en-US" sz="1400" dirty="0">
                <a:solidFill>
                  <a:prstClr val="white"/>
                </a:solidFill>
              </a:rPr>
              <a:t> </a:t>
            </a:r>
            <a:br>
              <a:rPr lang="en-US" sz="1400" dirty="0">
                <a:solidFill>
                  <a:prstClr val="white"/>
                </a:solidFill>
              </a:rPr>
            </a:br>
            <a:r>
              <a:rPr lang="en-US" sz="1400" dirty="0">
                <a:solidFill>
                  <a:prstClr val="white"/>
                </a:solidFill>
              </a:rPr>
              <a:t>(</a:t>
            </a:r>
            <a:r>
              <a:rPr lang="en-US" sz="1400" b="1" dirty="0">
                <a:solidFill>
                  <a:prstClr val="white"/>
                </a:solidFill>
              </a:rPr>
              <a:t>Internet der Dinge</a:t>
            </a:r>
            <a:r>
              <a:rPr lang="en-US" sz="1400" dirty="0">
                <a:solidFill>
                  <a:prstClr val="white"/>
                </a:solidFill>
              </a:rPr>
              <a:t>)</a:t>
            </a:r>
          </a:p>
        </p:txBody>
      </p:sp>
      <p:pic>
        <p:nvPicPr>
          <p:cNvPr id="1026" name="Picture 2" descr="http://www.technobuffalo.com/wp-content/uploads/2014/04/Microsoft-Cortana-Build-2014-000.jpg">
            <a:hlinkClick r:id="rId6"/>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354449" y="1584322"/>
            <a:ext cx="2295420" cy="22954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363646" y="3176164"/>
            <a:ext cx="2295420" cy="52982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ctr" anchorCtr="0" forceAA="0" compatLnSpc="1">
            <a:prstTxWarp prst="textNoShape">
              <a:avLst/>
            </a:prstTxWarp>
            <a:noAutofit/>
          </a:bodyPr>
          <a:lstStyle/>
          <a:p>
            <a:pPr defTabSz="914262"/>
            <a:r>
              <a:rPr lang="en-US" sz="1400" dirty="0" err="1">
                <a:solidFill>
                  <a:prstClr val="white"/>
                </a:solidFill>
              </a:rPr>
              <a:t>Schnelle</a:t>
            </a:r>
            <a:r>
              <a:rPr lang="en-US" sz="1400" dirty="0">
                <a:solidFill>
                  <a:prstClr val="white"/>
                </a:solidFill>
              </a:rPr>
              <a:t> </a:t>
            </a:r>
            <a:r>
              <a:rPr lang="en-US" sz="1400" dirty="0" err="1">
                <a:solidFill>
                  <a:prstClr val="white"/>
                </a:solidFill>
              </a:rPr>
              <a:t>Einbindung</a:t>
            </a:r>
            <a:r>
              <a:rPr lang="en-US" sz="1400" dirty="0">
                <a:solidFill>
                  <a:prstClr val="white"/>
                </a:solidFill>
              </a:rPr>
              <a:t> </a:t>
            </a:r>
            <a:r>
              <a:rPr lang="en-US" sz="1400" dirty="0" err="1">
                <a:solidFill>
                  <a:prstClr val="white"/>
                </a:solidFill>
              </a:rPr>
              <a:t>innovativer</a:t>
            </a:r>
            <a:r>
              <a:rPr lang="en-US" sz="1400" dirty="0">
                <a:solidFill>
                  <a:prstClr val="white"/>
                </a:solidFill>
              </a:rPr>
              <a:t> </a:t>
            </a:r>
            <a:r>
              <a:rPr lang="en-US" sz="1400" dirty="0" err="1">
                <a:solidFill>
                  <a:prstClr val="white"/>
                </a:solidFill>
              </a:rPr>
              <a:t>Technologien</a:t>
            </a:r>
            <a:r>
              <a:rPr lang="en-US" sz="1400" dirty="0">
                <a:solidFill>
                  <a:prstClr val="white"/>
                </a:solidFill>
              </a:rPr>
              <a:t> </a:t>
            </a:r>
            <a:r>
              <a:rPr lang="en-US" sz="1400" dirty="0" err="1">
                <a:solidFill>
                  <a:prstClr val="white"/>
                </a:solidFill>
              </a:rPr>
              <a:t>erforderlich</a:t>
            </a:r>
            <a:r>
              <a:rPr lang="en-US" sz="1400" dirty="0">
                <a:solidFill>
                  <a:prstClr val="white"/>
                </a:solidFill>
              </a:rPr>
              <a:t>.          (AI/MR)</a:t>
            </a:r>
          </a:p>
        </p:txBody>
      </p:sp>
      <p:sp>
        <p:nvSpPr>
          <p:cNvPr id="18" name="Rectangle 17"/>
          <p:cNvSpPr/>
          <p:nvPr/>
        </p:nvSpPr>
        <p:spPr>
          <a:xfrm>
            <a:off x="5593095" y="3005941"/>
            <a:ext cx="3693967" cy="87211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ctr" anchorCtr="0" forceAA="0" compatLnSpc="1">
            <a:prstTxWarp prst="textNoShape">
              <a:avLst/>
            </a:prstTxWarp>
            <a:noAutofit/>
          </a:bodyPr>
          <a:lstStyle/>
          <a:p>
            <a:pPr defTabSz="914262"/>
            <a:r>
              <a:rPr lang="de-DE" sz="1400" dirty="0" smtClean="0">
                <a:solidFill>
                  <a:prstClr val="white"/>
                </a:solidFill>
              </a:rPr>
              <a:t>Dynamischere Systeme                                        </a:t>
            </a:r>
            <a:r>
              <a:rPr lang="de-DE" sz="1400" dirty="0">
                <a:solidFill>
                  <a:prstClr val="white"/>
                </a:solidFill>
              </a:rPr>
              <a:t>(Cloud Computing)</a:t>
            </a:r>
            <a:endParaRPr lang="en-US" sz="1400" dirty="0">
              <a:solidFill>
                <a:prstClr val="white"/>
              </a:solidFill>
            </a:endParaRPr>
          </a:p>
        </p:txBody>
      </p:sp>
      <p:sp>
        <p:nvSpPr>
          <p:cNvPr id="168" name="Rectangle 167"/>
          <p:cNvSpPr/>
          <p:nvPr/>
        </p:nvSpPr>
        <p:spPr>
          <a:xfrm>
            <a:off x="531" y="6313393"/>
            <a:ext cx="2962315" cy="559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b" anchorCtr="0" forceAA="0" compatLnSpc="1">
            <a:prstTxWarp prst="textNoShape">
              <a:avLst/>
            </a:prstTxWarp>
            <a:noAutofit/>
          </a:bodyPr>
          <a:lstStyle/>
          <a:p>
            <a:pPr algn="r" defTabSz="914262"/>
            <a:endParaRPr lang="en-US" sz="1200" dirty="0" err="1">
              <a:solidFill>
                <a:prstClr val="white"/>
              </a:solidFill>
            </a:endParaRPr>
          </a:p>
        </p:txBody>
      </p:sp>
      <p:grpSp>
        <p:nvGrpSpPr>
          <p:cNvPr id="169" name="Group 168"/>
          <p:cNvGrpSpPr/>
          <p:nvPr/>
        </p:nvGrpSpPr>
        <p:grpSpPr>
          <a:xfrm>
            <a:off x="1792743" y="5004653"/>
            <a:ext cx="1177623" cy="1857868"/>
            <a:chOff x="2892565" y="3588482"/>
            <a:chExt cx="1177956" cy="1858394"/>
          </a:xfrm>
        </p:grpSpPr>
        <p:sp>
          <p:nvSpPr>
            <p:cNvPr id="170" name="Rectangle 20"/>
            <p:cNvSpPr>
              <a:spLocks noChangeArrowheads="1"/>
            </p:cNvSpPr>
            <p:nvPr/>
          </p:nvSpPr>
          <p:spPr bwMode="auto">
            <a:xfrm>
              <a:off x="2892565" y="4486881"/>
              <a:ext cx="1177956" cy="95999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171" name="Rectangle 21"/>
            <p:cNvSpPr>
              <a:spLocks noChangeArrowheads="1"/>
            </p:cNvSpPr>
            <p:nvPr/>
          </p:nvSpPr>
          <p:spPr bwMode="auto">
            <a:xfrm>
              <a:off x="2985519" y="4560603"/>
              <a:ext cx="993650" cy="8654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26" name="Rectangle 22"/>
            <p:cNvSpPr>
              <a:spLocks noChangeArrowheads="1"/>
            </p:cNvSpPr>
            <p:nvPr/>
          </p:nvSpPr>
          <p:spPr bwMode="auto">
            <a:xfrm>
              <a:off x="3036805" y="4615094"/>
              <a:ext cx="886272" cy="120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27" name="Rectangle 23"/>
            <p:cNvSpPr>
              <a:spLocks noChangeArrowheads="1"/>
            </p:cNvSpPr>
            <p:nvPr/>
          </p:nvSpPr>
          <p:spPr bwMode="auto">
            <a:xfrm>
              <a:off x="3036805" y="4735294"/>
              <a:ext cx="886272" cy="69074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28" name="Rectangle 24"/>
            <p:cNvSpPr>
              <a:spLocks noChangeArrowheads="1"/>
            </p:cNvSpPr>
            <p:nvPr/>
          </p:nvSpPr>
          <p:spPr bwMode="auto">
            <a:xfrm>
              <a:off x="3166620" y="4850686"/>
              <a:ext cx="264439" cy="57535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29" name="Rectangle 25"/>
            <p:cNvSpPr>
              <a:spLocks noChangeArrowheads="1"/>
            </p:cNvSpPr>
            <p:nvPr/>
          </p:nvSpPr>
          <p:spPr bwMode="auto">
            <a:xfrm>
              <a:off x="3461509" y="4926010"/>
              <a:ext cx="168279" cy="50003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0" name="Rectangle 26"/>
            <p:cNvSpPr>
              <a:spLocks noChangeArrowheads="1"/>
            </p:cNvSpPr>
            <p:nvPr/>
          </p:nvSpPr>
          <p:spPr bwMode="auto">
            <a:xfrm>
              <a:off x="3698703" y="5007746"/>
              <a:ext cx="224373" cy="41829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1" name="Rectangle 27"/>
            <p:cNvSpPr>
              <a:spLocks noChangeArrowheads="1"/>
            </p:cNvSpPr>
            <p:nvPr/>
          </p:nvSpPr>
          <p:spPr bwMode="auto">
            <a:xfrm>
              <a:off x="3677869" y="4847480"/>
              <a:ext cx="201935" cy="14584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2" name="Rectangle 28"/>
            <p:cNvSpPr>
              <a:spLocks noChangeArrowheads="1"/>
            </p:cNvSpPr>
            <p:nvPr/>
          </p:nvSpPr>
          <p:spPr bwMode="auto">
            <a:xfrm>
              <a:off x="3748386" y="4980501"/>
              <a:ext cx="64106" cy="2724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3" name="Rectangle 29"/>
            <p:cNvSpPr>
              <a:spLocks noChangeArrowheads="1"/>
            </p:cNvSpPr>
            <p:nvPr/>
          </p:nvSpPr>
          <p:spPr bwMode="auto">
            <a:xfrm>
              <a:off x="3498371" y="4868314"/>
              <a:ext cx="36861" cy="5769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4" name="Rectangle 30"/>
            <p:cNvSpPr>
              <a:spLocks noChangeArrowheads="1"/>
            </p:cNvSpPr>
            <p:nvPr/>
          </p:nvSpPr>
          <p:spPr bwMode="auto">
            <a:xfrm>
              <a:off x="3546451" y="4868314"/>
              <a:ext cx="35259" cy="5769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5" name="Rectangle 31"/>
            <p:cNvSpPr>
              <a:spLocks noChangeArrowheads="1"/>
            </p:cNvSpPr>
            <p:nvPr/>
          </p:nvSpPr>
          <p:spPr bwMode="auto">
            <a:xfrm>
              <a:off x="3036805" y="4954858"/>
              <a:ext cx="96160" cy="47118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6" name="Rectangle 32"/>
            <p:cNvSpPr>
              <a:spLocks noChangeArrowheads="1"/>
            </p:cNvSpPr>
            <p:nvPr/>
          </p:nvSpPr>
          <p:spPr bwMode="auto">
            <a:xfrm>
              <a:off x="3036805" y="4615094"/>
              <a:ext cx="886272" cy="3846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7" name="Rectangle 33"/>
            <p:cNvSpPr>
              <a:spLocks noChangeArrowheads="1"/>
            </p:cNvSpPr>
            <p:nvPr/>
          </p:nvSpPr>
          <p:spPr bwMode="auto">
            <a:xfrm>
              <a:off x="3036805" y="5426041"/>
              <a:ext cx="886272" cy="20835"/>
            </a:xfrm>
            <a:prstGeom prst="rect">
              <a:avLst/>
            </a:prstGeom>
            <a:solidFill>
              <a:schemeClr val="tx2"/>
            </a:solidFill>
            <a:ln>
              <a:noFill/>
            </a:ln>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8" name="Rectangle 34"/>
            <p:cNvSpPr>
              <a:spLocks noChangeArrowheads="1"/>
            </p:cNvSpPr>
            <p:nvPr/>
          </p:nvSpPr>
          <p:spPr bwMode="auto">
            <a:xfrm>
              <a:off x="2892565" y="3588482"/>
              <a:ext cx="1177956" cy="961598"/>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39" name="Rectangle 35"/>
            <p:cNvSpPr>
              <a:spLocks noChangeArrowheads="1"/>
            </p:cNvSpPr>
            <p:nvPr/>
          </p:nvSpPr>
          <p:spPr bwMode="auto">
            <a:xfrm>
              <a:off x="2985519" y="3663808"/>
              <a:ext cx="993650" cy="86704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0" name="Rectangle 36"/>
            <p:cNvSpPr>
              <a:spLocks noChangeArrowheads="1"/>
            </p:cNvSpPr>
            <p:nvPr/>
          </p:nvSpPr>
          <p:spPr bwMode="auto">
            <a:xfrm>
              <a:off x="3036805" y="3716695"/>
              <a:ext cx="886272" cy="814153"/>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1" name="Freeform 37"/>
            <p:cNvSpPr>
              <a:spLocks/>
            </p:cNvSpPr>
            <p:nvPr/>
          </p:nvSpPr>
          <p:spPr bwMode="auto">
            <a:xfrm>
              <a:off x="3475934" y="4296859"/>
              <a:ext cx="27245" cy="88147"/>
            </a:xfrm>
            <a:custGeom>
              <a:avLst/>
              <a:gdLst>
                <a:gd name="T0" fmla="*/ 6 w 12"/>
                <a:gd name="T1" fmla="*/ 0 h 39"/>
                <a:gd name="T2" fmla="*/ 0 w 12"/>
                <a:gd name="T3" fmla="*/ 6 h 39"/>
                <a:gd name="T4" fmla="*/ 0 w 12"/>
                <a:gd name="T5" fmla="*/ 33 h 39"/>
                <a:gd name="T6" fmla="*/ 6 w 12"/>
                <a:gd name="T7" fmla="*/ 39 h 39"/>
                <a:gd name="T8" fmla="*/ 12 w 12"/>
                <a:gd name="T9" fmla="*/ 33 h 39"/>
                <a:gd name="T10" fmla="*/ 12 w 12"/>
                <a:gd name="T11" fmla="*/ 6 h 39"/>
                <a:gd name="T12" fmla="*/ 6 w 1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0"/>
                  </a:moveTo>
                  <a:cubicBezTo>
                    <a:pt x="2" y="0"/>
                    <a:pt x="0" y="3"/>
                    <a:pt x="0" y="6"/>
                  </a:cubicBezTo>
                  <a:cubicBezTo>
                    <a:pt x="0" y="33"/>
                    <a:pt x="0" y="33"/>
                    <a:pt x="0" y="33"/>
                  </a:cubicBezTo>
                  <a:cubicBezTo>
                    <a:pt x="0" y="36"/>
                    <a:pt x="2" y="39"/>
                    <a:pt x="6" y="39"/>
                  </a:cubicBezTo>
                  <a:cubicBezTo>
                    <a:pt x="9" y="39"/>
                    <a:pt x="12" y="36"/>
                    <a:pt x="12" y="33"/>
                  </a:cubicBezTo>
                  <a:cubicBezTo>
                    <a:pt x="12" y="6"/>
                    <a:pt x="12" y="6"/>
                    <a:pt x="12" y="6"/>
                  </a:cubicBezTo>
                  <a:cubicBezTo>
                    <a:pt x="12" y="3"/>
                    <a:pt x="9" y="0"/>
                    <a:pt x="6" y="0"/>
                  </a:cubicBezTo>
                  <a:close/>
                </a:path>
              </a:pathLst>
            </a:cu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2" name="Rectangle 38"/>
            <p:cNvSpPr>
              <a:spLocks noChangeArrowheads="1"/>
            </p:cNvSpPr>
            <p:nvPr/>
          </p:nvSpPr>
          <p:spPr bwMode="auto">
            <a:xfrm>
              <a:off x="3036805" y="4088513"/>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3" name="Rectangle 39"/>
            <p:cNvSpPr>
              <a:spLocks noChangeArrowheads="1"/>
            </p:cNvSpPr>
            <p:nvPr/>
          </p:nvSpPr>
          <p:spPr bwMode="auto">
            <a:xfrm>
              <a:off x="3036805" y="4027612"/>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4" name="Rectangle 40"/>
            <p:cNvSpPr>
              <a:spLocks noChangeArrowheads="1"/>
            </p:cNvSpPr>
            <p:nvPr/>
          </p:nvSpPr>
          <p:spPr bwMode="auto">
            <a:xfrm>
              <a:off x="3036805" y="4059665"/>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5" name="Rectangle 41"/>
            <p:cNvSpPr>
              <a:spLocks noChangeArrowheads="1"/>
            </p:cNvSpPr>
            <p:nvPr/>
          </p:nvSpPr>
          <p:spPr bwMode="auto">
            <a:xfrm>
              <a:off x="3036805" y="3997161"/>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6" name="Rectangle 42"/>
            <p:cNvSpPr>
              <a:spLocks noChangeArrowheads="1"/>
            </p:cNvSpPr>
            <p:nvPr/>
          </p:nvSpPr>
          <p:spPr bwMode="auto">
            <a:xfrm>
              <a:off x="3036805" y="3965108"/>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7" name="Rectangle 43"/>
            <p:cNvSpPr>
              <a:spLocks noChangeArrowheads="1"/>
            </p:cNvSpPr>
            <p:nvPr/>
          </p:nvSpPr>
          <p:spPr bwMode="auto">
            <a:xfrm>
              <a:off x="3036805" y="3933055"/>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8" name="Rectangle 44"/>
            <p:cNvSpPr>
              <a:spLocks noChangeArrowheads="1"/>
            </p:cNvSpPr>
            <p:nvPr/>
          </p:nvSpPr>
          <p:spPr bwMode="auto">
            <a:xfrm>
              <a:off x="3036805" y="3873756"/>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49" name="Rectangle 45"/>
            <p:cNvSpPr>
              <a:spLocks noChangeArrowheads="1"/>
            </p:cNvSpPr>
            <p:nvPr/>
          </p:nvSpPr>
          <p:spPr bwMode="auto">
            <a:xfrm>
              <a:off x="3036805" y="3904207"/>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0" name="Rectangle 46"/>
            <p:cNvSpPr>
              <a:spLocks noChangeArrowheads="1"/>
            </p:cNvSpPr>
            <p:nvPr/>
          </p:nvSpPr>
          <p:spPr bwMode="auto">
            <a:xfrm>
              <a:off x="3036805" y="3841703"/>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1" name="Rectangle 47"/>
            <p:cNvSpPr>
              <a:spLocks noChangeArrowheads="1"/>
            </p:cNvSpPr>
            <p:nvPr/>
          </p:nvSpPr>
          <p:spPr bwMode="auto">
            <a:xfrm>
              <a:off x="3036805" y="3809649"/>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2" name="Rectangle 48"/>
            <p:cNvSpPr>
              <a:spLocks noChangeArrowheads="1"/>
            </p:cNvSpPr>
            <p:nvPr/>
          </p:nvSpPr>
          <p:spPr bwMode="auto">
            <a:xfrm>
              <a:off x="3036805" y="3779199"/>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3" name="Rectangle 49"/>
            <p:cNvSpPr>
              <a:spLocks noChangeArrowheads="1"/>
            </p:cNvSpPr>
            <p:nvPr/>
          </p:nvSpPr>
          <p:spPr bwMode="auto">
            <a:xfrm>
              <a:off x="3036805" y="3747146"/>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4" name="Rectangle 50"/>
            <p:cNvSpPr>
              <a:spLocks noChangeArrowheads="1"/>
            </p:cNvSpPr>
            <p:nvPr/>
          </p:nvSpPr>
          <p:spPr bwMode="auto">
            <a:xfrm>
              <a:off x="3036805" y="3718298"/>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5" name="Rectangle 51"/>
            <p:cNvSpPr>
              <a:spLocks noChangeArrowheads="1"/>
            </p:cNvSpPr>
            <p:nvPr/>
          </p:nvSpPr>
          <p:spPr bwMode="auto">
            <a:xfrm>
              <a:off x="3036805" y="4120566"/>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6" name="Rectangle 52"/>
            <p:cNvSpPr>
              <a:spLocks noChangeArrowheads="1"/>
            </p:cNvSpPr>
            <p:nvPr/>
          </p:nvSpPr>
          <p:spPr bwMode="auto">
            <a:xfrm>
              <a:off x="3036805" y="4183070"/>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7" name="Rectangle 53"/>
            <p:cNvSpPr>
              <a:spLocks noChangeArrowheads="1"/>
            </p:cNvSpPr>
            <p:nvPr/>
          </p:nvSpPr>
          <p:spPr bwMode="auto">
            <a:xfrm>
              <a:off x="3036805" y="4151017"/>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8" name="Rectangle 54"/>
            <p:cNvSpPr>
              <a:spLocks noChangeArrowheads="1"/>
            </p:cNvSpPr>
            <p:nvPr/>
          </p:nvSpPr>
          <p:spPr bwMode="auto">
            <a:xfrm>
              <a:off x="3036805" y="4213520"/>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59" name="Rectangle 55"/>
            <p:cNvSpPr>
              <a:spLocks noChangeArrowheads="1"/>
            </p:cNvSpPr>
            <p:nvPr/>
          </p:nvSpPr>
          <p:spPr bwMode="auto">
            <a:xfrm>
              <a:off x="3036805" y="4242368"/>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0" name="Rectangle 56"/>
            <p:cNvSpPr>
              <a:spLocks noChangeArrowheads="1"/>
            </p:cNvSpPr>
            <p:nvPr/>
          </p:nvSpPr>
          <p:spPr bwMode="auto">
            <a:xfrm>
              <a:off x="3036805" y="4274422"/>
              <a:ext cx="886272" cy="16027"/>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1" name="Rectangle 57"/>
            <p:cNvSpPr>
              <a:spLocks noChangeArrowheads="1"/>
            </p:cNvSpPr>
            <p:nvPr/>
          </p:nvSpPr>
          <p:spPr bwMode="auto">
            <a:xfrm>
              <a:off x="3036805" y="4306475"/>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2" name="Rectangle 58"/>
            <p:cNvSpPr>
              <a:spLocks noChangeArrowheads="1"/>
            </p:cNvSpPr>
            <p:nvPr/>
          </p:nvSpPr>
          <p:spPr bwMode="auto">
            <a:xfrm>
              <a:off x="3036805" y="4336926"/>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3" name="Rectangle 59"/>
            <p:cNvSpPr>
              <a:spLocks noChangeArrowheads="1"/>
            </p:cNvSpPr>
            <p:nvPr/>
          </p:nvSpPr>
          <p:spPr bwMode="auto">
            <a:xfrm>
              <a:off x="3036805" y="4368979"/>
              <a:ext cx="886272" cy="12821"/>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4" name="Rectangle 60"/>
            <p:cNvSpPr>
              <a:spLocks noChangeArrowheads="1"/>
            </p:cNvSpPr>
            <p:nvPr/>
          </p:nvSpPr>
          <p:spPr bwMode="auto">
            <a:xfrm>
              <a:off x="3036805" y="4399429"/>
              <a:ext cx="886272" cy="14424"/>
            </a:xfrm>
            <a:prstGeom prst="rect">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5" name="Oval 61"/>
            <p:cNvSpPr>
              <a:spLocks noChangeArrowheads="1"/>
            </p:cNvSpPr>
            <p:nvPr/>
          </p:nvSpPr>
          <p:spPr bwMode="auto">
            <a:xfrm>
              <a:off x="3458304" y="4292051"/>
              <a:ext cx="44875" cy="44875"/>
            </a:xfrm>
            <a:prstGeom prst="ellipse">
              <a:avLst/>
            </a:pr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6" name="Freeform 64"/>
            <p:cNvSpPr>
              <a:spLocks/>
            </p:cNvSpPr>
            <p:nvPr/>
          </p:nvSpPr>
          <p:spPr bwMode="auto">
            <a:xfrm>
              <a:off x="3467920" y="4301667"/>
              <a:ext cx="27245" cy="96160"/>
            </a:xfrm>
            <a:custGeom>
              <a:avLst/>
              <a:gdLst>
                <a:gd name="T0" fmla="*/ 6 w 12"/>
                <a:gd name="T1" fmla="*/ 0 h 43"/>
                <a:gd name="T2" fmla="*/ 0 w 12"/>
                <a:gd name="T3" fmla="*/ 6 h 43"/>
                <a:gd name="T4" fmla="*/ 0 w 12"/>
                <a:gd name="T5" fmla="*/ 37 h 43"/>
                <a:gd name="T6" fmla="*/ 6 w 12"/>
                <a:gd name="T7" fmla="*/ 43 h 43"/>
                <a:gd name="T8" fmla="*/ 12 w 12"/>
                <a:gd name="T9" fmla="*/ 37 h 43"/>
                <a:gd name="T10" fmla="*/ 12 w 12"/>
                <a:gd name="T11" fmla="*/ 6 h 43"/>
                <a:gd name="T12" fmla="*/ 6 w 1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6" y="0"/>
                  </a:moveTo>
                  <a:cubicBezTo>
                    <a:pt x="2" y="0"/>
                    <a:pt x="0" y="3"/>
                    <a:pt x="0" y="6"/>
                  </a:cubicBezTo>
                  <a:cubicBezTo>
                    <a:pt x="0" y="37"/>
                    <a:pt x="0" y="37"/>
                    <a:pt x="0" y="37"/>
                  </a:cubicBezTo>
                  <a:cubicBezTo>
                    <a:pt x="0" y="40"/>
                    <a:pt x="2" y="43"/>
                    <a:pt x="6" y="43"/>
                  </a:cubicBezTo>
                  <a:cubicBezTo>
                    <a:pt x="9" y="43"/>
                    <a:pt x="12" y="40"/>
                    <a:pt x="12" y="37"/>
                  </a:cubicBezTo>
                  <a:cubicBezTo>
                    <a:pt x="12" y="6"/>
                    <a:pt x="12" y="6"/>
                    <a:pt x="12" y="6"/>
                  </a:cubicBezTo>
                  <a:cubicBezTo>
                    <a:pt x="12" y="3"/>
                    <a:pt x="9" y="0"/>
                    <a:pt x="6" y="0"/>
                  </a:cubicBezTo>
                  <a:close/>
                </a:path>
              </a:pathLst>
            </a:custGeom>
            <a:solidFill>
              <a:schemeClr val="accent4">
                <a:lumMod val="75000"/>
              </a:schemeClr>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7" name="Freeform 65"/>
            <p:cNvSpPr>
              <a:spLocks/>
            </p:cNvSpPr>
            <p:nvPr/>
          </p:nvSpPr>
          <p:spPr bwMode="auto">
            <a:xfrm>
              <a:off x="3472729" y="4308078"/>
              <a:ext cx="14423" cy="83338"/>
            </a:xfrm>
            <a:custGeom>
              <a:avLst/>
              <a:gdLst>
                <a:gd name="T0" fmla="*/ 4 w 7"/>
                <a:gd name="T1" fmla="*/ 37 h 37"/>
                <a:gd name="T2" fmla="*/ 0 w 7"/>
                <a:gd name="T3" fmla="*/ 34 h 37"/>
                <a:gd name="T4" fmla="*/ 0 w 7"/>
                <a:gd name="T5" fmla="*/ 3 h 37"/>
                <a:gd name="T6" fmla="*/ 4 w 7"/>
                <a:gd name="T7" fmla="*/ 0 h 37"/>
                <a:gd name="T8" fmla="*/ 7 w 7"/>
                <a:gd name="T9" fmla="*/ 3 h 37"/>
                <a:gd name="T10" fmla="*/ 7 w 7"/>
                <a:gd name="T11" fmla="*/ 34 h 37"/>
                <a:gd name="T12" fmla="*/ 4 w 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4" y="37"/>
                  </a:moveTo>
                  <a:cubicBezTo>
                    <a:pt x="2" y="37"/>
                    <a:pt x="0" y="36"/>
                    <a:pt x="0" y="34"/>
                  </a:cubicBezTo>
                  <a:cubicBezTo>
                    <a:pt x="0" y="3"/>
                    <a:pt x="0" y="3"/>
                    <a:pt x="0" y="3"/>
                  </a:cubicBezTo>
                  <a:cubicBezTo>
                    <a:pt x="0" y="1"/>
                    <a:pt x="2" y="0"/>
                    <a:pt x="4" y="0"/>
                  </a:cubicBezTo>
                  <a:cubicBezTo>
                    <a:pt x="5" y="0"/>
                    <a:pt x="7" y="1"/>
                    <a:pt x="7" y="3"/>
                  </a:cubicBezTo>
                  <a:cubicBezTo>
                    <a:pt x="7" y="34"/>
                    <a:pt x="7" y="34"/>
                    <a:pt x="7" y="34"/>
                  </a:cubicBezTo>
                  <a:cubicBezTo>
                    <a:pt x="7" y="36"/>
                    <a:pt x="5" y="37"/>
                    <a:pt x="4" y="37"/>
                  </a:cubicBezTo>
                  <a:close/>
                </a:path>
              </a:pathLst>
            </a:custGeom>
            <a:solidFill>
              <a:schemeClr val="bg1"/>
            </a:solidFill>
            <a:ln>
              <a:noFill/>
            </a:ln>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8" name="Rectangle 66"/>
            <p:cNvSpPr>
              <a:spLocks noChangeArrowheads="1"/>
            </p:cNvSpPr>
            <p:nvPr/>
          </p:nvSpPr>
          <p:spPr bwMode="auto">
            <a:xfrm>
              <a:off x="3384582" y="4996527"/>
              <a:ext cx="280465" cy="42951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69" name="Rectangle 67"/>
            <p:cNvSpPr>
              <a:spLocks noChangeArrowheads="1"/>
            </p:cNvSpPr>
            <p:nvPr/>
          </p:nvSpPr>
          <p:spPr bwMode="auto">
            <a:xfrm>
              <a:off x="3403814" y="5010952"/>
              <a:ext cx="240399" cy="37662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0" name="Rectangle 68"/>
            <p:cNvSpPr>
              <a:spLocks noChangeArrowheads="1"/>
            </p:cNvSpPr>
            <p:nvPr/>
          </p:nvSpPr>
          <p:spPr bwMode="auto">
            <a:xfrm>
              <a:off x="3419840" y="5030184"/>
              <a:ext cx="209948" cy="5929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1" name="Rectangle 69"/>
            <p:cNvSpPr>
              <a:spLocks noChangeArrowheads="1"/>
            </p:cNvSpPr>
            <p:nvPr/>
          </p:nvSpPr>
          <p:spPr bwMode="auto">
            <a:xfrm>
              <a:off x="3429456"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2" name="Rectangle 70"/>
            <p:cNvSpPr>
              <a:spLocks noChangeArrowheads="1"/>
            </p:cNvSpPr>
            <p:nvPr/>
          </p:nvSpPr>
          <p:spPr bwMode="auto">
            <a:xfrm>
              <a:off x="3440675"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3" name="Rectangle 71"/>
            <p:cNvSpPr>
              <a:spLocks noChangeArrowheads="1"/>
            </p:cNvSpPr>
            <p:nvPr/>
          </p:nvSpPr>
          <p:spPr bwMode="auto">
            <a:xfrm>
              <a:off x="3453497" y="5041402"/>
              <a:ext cx="8013"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4" name="Rectangle 72"/>
            <p:cNvSpPr>
              <a:spLocks noChangeArrowheads="1"/>
            </p:cNvSpPr>
            <p:nvPr/>
          </p:nvSpPr>
          <p:spPr bwMode="auto">
            <a:xfrm>
              <a:off x="3467920"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5" name="Rectangle 73"/>
            <p:cNvSpPr>
              <a:spLocks noChangeArrowheads="1"/>
            </p:cNvSpPr>
            <p:nvPr/>
          </p:nvSpPr>
          <p:spPr bwMode="auto">
            <a:xfrm>
              <a:off x="3480741"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6" name="Rectangle 74"/>
            <p:cNvSpPr>
              <a:spLocks noChangeArrowheads="1"/>
            </p:cNvSpPr>
            <p:nvPr/>
          </p:nvSpPr>
          <p:spPr bwMode="auto">
            <a:xfrm>
              <a:off x="3495166"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7" name="Oval 75"/>
            <p:cNvSpPr>
              <a:spLocks noChangeArrowheads="1"/>
            </p:cNvSpPr>
            <p:nvPr/>
          </p:nvSpPr>
          <p:spPr bwMode="auto">
            <a:xfrm>
              <a:off x="3592928" y="5052621"/>
              <a:ext cx="16027" cy="1442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8" name="Rectangle 76"/>
            <p:cNvSpPr>
              <a:spLocks noChangeArrowheads="1"/>
            </p:cNvSpPr>
            <p:nvPr/>
          </p:nvSpPr>
          <p:spPr bwMode="auto">
            <a:xfrm>
              <a:off x="3419840" y="5105508"/>
              <a:ext cx="209948"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79" name="Rectangle 77"/>
            <p:cNvSpPr>
              <a:spLocks noChangeArrowheads="1"/>
            </p:cNvSpPr>
            <p:nvPr/>
          </p:nvSpPr>
          <p:spPr bwMode="auto">
            <a:xfrm>
              <a:off x="3429456"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0" name="Rectangle 78"/>
            <p:cNvSpPr>
              <a:spLocks noChangeArrowheads="1"/>
            </p:cNvSpPr>
            <p:nvPr/>
          </p:nvSpPr>
          <p:spPr bwMode="auto">
            <a:xfrm>
              <a:off x="3440675"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1" name="Rectangle 79"/>
            <p:cNvSpPr>
              <a:spLocks noChangeArrowheads="1"/>
            </p:cNvSpPr>
            <p:nvPr/>
          </p:nvSpPr>
          <p:spPr bwMode="auto">
            <a:xfrm>
              <a:off x="3453497" y="5116728"/>
              <a:ext cx="8013"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2" name="Rectangle 80"/>
            <p:cNvSpPr>
              <a:spLocks noChangeArrowheads="1"/>
            </p:cNvSpPr>
            <p:nvPr/>
          </p:nvSpPr>
          <p:spPr bwMode="auto">
            <a:xfrm>
              <a:off x="3467920"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3" name="Rectangle 81"/>
            <p:cNvSpPr>
              <a:spLocks noChangeArrowheads="1"/>
            </p:cNvSpPr>
            <p:nvPr/>
          </p:nvSpPr>
          <p:spPr bwMode="auto">
            <a:xfrm>
              <a:off x="3480741"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4" name="Rectangle 82"/>
            <p:cNvSpPr>
              <a:spLocks noChangeArrowheads="1"/>
            </p:cNvSpPr>
            <p:nvPr/>
          </p:nvSpPr>
          <p:spPr bwMode="auto">
            <a:xfrm>
              <a:off x="3495166"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5" name="Oval 83"/>
            <p:cNvSpPr>
              <a:spLocks noChangeArrowheads="1"/>
            </p:cNvSpPr>
            <p:nvPr/>
          </p:nvSpPr>
          <p:spPr bwMode="auto">
            <a:xfrm>
              <a:off x="3592928" y="5127946"/>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6" name="Rectangle 84"/>
            <p:cNvSpPr>
              <a:spLocks noChangeArrowheads="1"/>
            </p:cNvSpPr>
            <p:nvPr/>
          </p:nvSpPr>
          <p:spPr bwMode="auto">
            <a:xfrm>
              <a:off x="3419840" y="5182436"/>
              <a:ext cx="209948"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7" name="Rectangle 85"/>
            <p:cNvSpPr>
              <a:spLocks noChangeArrowheads="1"/>
            </p:cNvSpPr>
            <p:nvPr/>
          </p:nvSpPr>
          <p:spPr bwMode="auto">
            <a:xfrm>
              <a:off x="3429456"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8" name="Rectangle 86"/>
            <p:cNvSpPr>
              <a:spLocks noChangeArrowheads="1"/>
            </p:cNvSpPr>
            <p:nvPr/>
          </p:nvSpPr>
          <p:spPr bwMode="auto">
            <a:xfrm>
              <a:off x="3440675"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89" name="Rectangle 87"/>
            <p:cNvSpPr>
              <a:spLocks noChangeArrowheads="1"/>
            </p:cNvSpPr>
            <p:nvPr/>
          </p:nvSpPr>
          <p:spPr bwMode="auto">
            <a:xfrm>
              <a:off x="3453497" y="5193655"/>
              <a:ext cx="8013"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0" name="Rectangle 88"/>
            <p:cNvSpPr>
              <a:spLocks noChangeArrowheads="1"/>
            </p:cNvSpPr>
            <p:nvPr/>
          </p:nvSpPr>
          <p:spPr bwMode="auto">
            <a:xfrm>
              <a:off x="3467920"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1" name="Rectangle 89"/>
            <p:cNvSpPr>
              <a:spLocks noChangeArrowheads="1"/>
            </p:cNvSpPr>
            <p:nvPr/>
          </p:nvSpPr>
          <p:spPr bwMode="auto">
            <a:xfrm>
              <a:off x="3480741"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2" name="Rectangle 90"/>
            <p:cNvSpPr>
              <a:spLocks noChangeArrowheads="1"/>
            </p:cNvSpPr>
            <p:nvPr/>
          </p:nvSpPr>
          <p:spPr bwMode="auto">
            <a:xfrm>
              <a:off x="3495166"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3" name="Oval 91"/>
            <p:cNvSpPr>
              <a:spLocks noChangeArrowheads="1"/>
            </p:cNvSpPr>
            <p:nvPr/>
          </p:nvSpPr>
          <p:spPr bwMode="auto">
            <a:xfrm>
              <a:off x="3592928" y="5204873"/>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4" name="Rectangle 92"/>
            <p:cNvSpPr>
              <a:spLocks noChangeArrowheads="1"/>
            </p:cNvSpPr>
            <p:nvPr/>
          </p:nvSpPr>
          <p:spPr bwMode="auto">
            <a:xfrm>
              <a:off x="3419840" y="5257762"/>
              <a:ext cx="209948"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5" name="Rectangle 93"/>
            <p:cNvSpPr>
              <a:spLocks noChangeArrowheads="1"/>
            </p:cNvSpPr>
            <p:nvPr/>
          </p:nvSpPr>
          <p:spPr bwMode="auto">
            <a:xfrm>
              <a:off x="3429456"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6" name="Rectangle 94"/>
            <p:cNvSpPr>
              <a:spLocks noChangeArrowheads="1"/>
            </p:cNvSpPr>
            <p:nvPr/>
          </p:nvSpPr>
          <p:spPr bwMode="auto">
            <a:xfrm>
              <a:off x="3440675"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7" name="Rectangle 95"/>
            <p:cNvSpPr>
              <a:spLocks noChangeArrowheads="1"/>
            </p:cNvSpPr>
            <p:nvPr/>
          </p:nvSpPr>
          <p:spPr bwMode="auto">
            <a:xfrm>
              <a:off x="3453497" y="5268980"/>
              <a:ext cx="8013"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8" name="Rectangle 96"/>
            <p:cNvSpPr>
              <a:spLocks noChangeArrowheads="1"/>
            </p:cNvSpPr>
            <p:nvPr/>
          </p:nvSpPr>
          <p:spPr bwMode="auto">
            <a:xfrm>
              <a:off x="3467920"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399" name="Rectangle 97"/>
            <p:cNvSpPr>
              <a:spLocks noChangeArrowheads="1"/>
            </p:cNvSpPr>
            <p:nvPr/>
          </p:nvSpPr>
          <p:spPr bwMode="auto">
            <a:xfrm>
              <a:off x="3480741"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0" name="Rectangle 98"/>
            <p:cNvSpPr>
              <a:spLocks noChangeArrowheads="1"/>
            </p:cNvSpPr>
            <p:nvPr/>
          </p:nvSpPr>
          <p:spPr bwMode="auto">
            <a:xfrm>
              <a:off x="3495166"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1" name="Oval 99"/>
            <p:cNvSpPr>
              <a:spLocks noChangeArrowheads="1"/>
            </p:cNvSpPr>
            <p:nvPr/>
          </p:nvSpPr>
          <p:spPr bwMode="auto">
            <a:xfrm>
              <a:off x="3592928" y="5280199"/>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2" name="Rectangle 100"/>
            <p:cNvSpPr>
              <a:spLocks noChangeArrowheads="1"/>
            </p:cNvSpPr>
            <p:nvPr/>
          </p:nvSpPr>
          <p:spPr bwMode="auto">
            <a:xfrm>
              <a:off x="3083281" y="4996527"/>
              <a:ext cx="278863" cy="42951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3" name="Rectangle 101"/>
            <p:cNvSpPr>
              <a:spLocks noChangeArrowheads="1"/>
            </p:cNvSpPr>
            <p:nvPr/>
          </p:nvSpPr>
          <p:spPr bwMode="auto">
            <a:xfrm>
              <a:off x="3100911" y="5010952"/>
              <a:ext cx="243605" cy="37662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4" name="Rectangle 102"/>
            <p:cNvSpPr>
              <a:spLocks noChangeArrowheads="1"/>
            </p:cNvSpPr>
            <p:nvPr/>
          </p:nvSpPr>
          <p:spPr bwMode="auto">
            <a:xfrm>
              <a:off x="3116938" y="5030184"/>
              <a:ext cx="211551" cy="5929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5" name="Rectangle 103"/>
            <p:cNvSpPr>
              <a:spLocks noChangeArrowheads="1"/>
            </p:cNvSpPr>
            <p:nvPr/>
          </p:nvSpPr>
          <p:spPr bwMode="auto">
            <a:xfrm>
              <a:off x="3126554"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6" name="Rectangle 104"/>
            <p:cNvSpPr>
              <a:spLocks noChangeArrowheads="1"/>
            </p:cNvSpPr>
            <p:nvPr/>
          </p:nvSpPr>
          <p:spPr bwMode="auto">
            <a:xfrm>
              <a:off x="3139375"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7" name="Rectangle 105"/>
            <p:cNvSpPr>
              <a:spLocks noChangeArrowheads="1"/>
            </p:cNvSpPr>
            <p:nvPr/>
          </p:nvSpPr>
          <p:spPr bwMode="auto">
            <a:xfrm>
              <a:off x="3153798"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8" name="Rectangle 106"/>
            <p:cNvSpPr>
              <a:spLocks noChangeArrowheads="1"/>
            </p:cNvSpPr>
            <p:nvPr/>
          </p:nvSpPr>
          <p:spPr bwMode="auto">
            <a:xfrm>
              <a:off x="3166620"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09" name="Rectangle 107"/>
            <p:cNvSpPr>
              <a:spLocks noChangeArrowheads="1"/>
            </p:cNvSpPr>
            <p:nvPr/>
          </p:nvSpPr>
          <p:spPr bwMode="auto">
            <a:xfrm>
              <a:off x="3179441" y="5041402"/>
              <a:ext cx="8013"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0" name="Rectangle 108"/>
            <p:cNvSpPr>
              <a:spLocks noChangeArrowheads="1"/>
            </p:cNvSpPr>
            <p:nvPr/>
          </p:nvSpPr>
          <p:spPr bwMode="auto">
            <a:xfrm>
              <a:off x="3193865" y="5041402"/>
              <a:ext cx="6411" cy="3686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1" name="Oval 109"/>
            <p:cNvSpPr>
              <a:spLocks noChangeArrowheads="1"/>
            </p:cNvSpPr>
            <p:nvPr/>
          </p:nvSpPr>
          <p:spPr bwMode="auto">
            <a:xfrm>
              <a:off x="3291627" y="5052621"/>
              <a:ext cx="16027" cy="1442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2" name="Rectangle 110"/>
            <p:cNvSpPr>
              <a:spLocks noChangeArrowheads="1"/>
            </p:cNvSpPr>
            <p:nvPr/>
          </p:nvSpPr>
          <p:spPr bwMode="auto">
            <a:xfrm>
              <a:off x="3116938" y="5105508"/>
              <a:ext cx="211551"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3" name="Rectangle 111"/>
            <p:cNvSpPr>
              <a:spLocks noChangeArrowheads="1"/>
            </p:cNvSpPr>
            <p:nvPr/>
          </p:nvSpPr>
          <p:spPr bwMode="auto">
            <a:xfrm>
              <a:off x="3126554"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4" name="Rectangle 112"/>
            <p:cNvSpPr>
              <a:spLocks noChangeArrowheads="1"/>
            </p:cNvSpPr>
            <p:nvPr/>
          </p:nvSpPr>
          <p:spPr bwMode="auto">
            <a:xfrm>
              <a:off x="3139375"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5" name="Rectangle 113"/>
            <p:cNvSpPr>
              <a:spLocks noChangeArrowheads="1"/>
            </p:cNvSpPr>
            <p:nvPr/>
          </p:nvSpPr>
          <p:spPr bwMode="auto">
            <a:xfrm>
              <a:off x="3153798"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6" name="Rectangle 114"/>
            <p:cNvSpPr>
              <a:spLocks noChangeArrowheads="1"/>
            </p:cNvSpPr>
            <p:nvPr/>
          </p:nvSpPr>
          <p:spPr bwMode="auto">
            <a:xfrm>
              <a:off x="3166620"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7" name="Rectangle 115"/>
            <p:cNvSpPr>
              <a:spLocks noChangeArrowheads="1"/>
            </p:cNvSpPr>
            <p:nvPr/>
          </p:nvSpPr>
          <p:spPr bwMode="auto">
            <a:xfrm>
              <a:off x="3179441" y="5116728"/>
              <a:ext cx="8013"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8" name="Rectangle 116"/>
            <p:cNvSpPr>
              <a:spLocks noChangeArrowheads="1"/>
            </p:cNvSpPr>
            <p:nvPr/>
          </p:nvSpPr>
          <p:spPr bwMode="auto">
            <a:xfrm>
              <a:off x="3193865" y="5116728"/>
              <a:ext cx="6411" cy="3846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19" name="Oval 117"/>
            <p:cNvSpPr>
              <a:spLocks noChangeArrowheads="1"/>
            </p:cNvSpPr>
            <p:nvPr/>
          </p:nvSpPr>
          <p:spPr bwMode="auto">
            <a:xfrm>
              <a:off x="3291627" y="5127946"/>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0" name="Rectangle 118"/>
            <p:cNvSpPr>
              <a:spLocks noChangeArrowheads="1"/>
            </p:cNvSpPr>
            <p:nvPr/>
          </p:nvSpPr>
          <p:spPr bwMode="auto">
            <a:xfrm>
              <a:off x="3116938" y="5182436"/>
              <a:ext cx="211551"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1" name="Rectangle 119"/>
            <p:cNvSpPr>
              <a:spLocks noChangeArrowheads="1"/>
            </p:cNvSpPr>
            <p:nvPr/>
          </p:nvSpPr>
          <p:spPr bwMode="auto">
            <a:xfrm>
              <a:off x="3126554"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2" name="Rectangle 120"/>
            <p:cNvSpPr>
              <a:spLocks noChangeArrowheads="1"/>
            </p:cNvSpPr>
            <p:nvPr/>
          </p:nvSpPr>
          <p:spPr bwMode="auto">
            <a:xfrm>
              <a:off x="3139375"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3" name="Rectangle 121"/>
            <p:cNvSpPr>
              <a:spLocks noChangeArrowheads="1"/>
            </p:cNvSpPr>
            <p:nvPr/>
          </p:nvSpPr>
          <p:spPr bwMode="auto">
            <a:xfrm>
              <a:off x="3153798"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4" name="Rectangle 122"/>
            <p:cNvSpPr>
              <a:spLocks noChangeArrowheads="1"/>
            </p:cNvSpPr>
            <p:nvPr/>
          </p:nvSpPr>
          <p:spPr bwMode="auto">
            <a:xfrm>
              <a:off x="3166620"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5" name="Rectangle 123"/>
            <p:cNvSpPr>
              <a:spLocks noChangeArrowheads="1"/>
            </p:cNvSpPr>
            <p:nvPr/>
          </p:nvSpPr>
          <p:spPr bwMode="auto">
            <a:xfrm>
              <a:off x="3179441" y="5193655"/>
              <a:ext cx="8013"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6" name="Rectangle 124"/>
            <p:cNvSpPr>
              <a:spLocks noChangeArrowheads="1"/>
            </p:cNvSpPr>
            <p:nvPr/>
          </p:nvSpPr>
          <p:spPr bwMode="auto">
            <a:xfrm>
              <a:off x="3193865" y="5193655"/>
              <a:ext cx="6411" cy="4006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7" name="Oval 125"/>
            <p:cNvSpPr>
              <a:spLocks noChangeArrowheads="1"/>
            </p:cNvSpPr>
            <p:nvPr/>
          </p:nvSpPr>
          <p:spPr bwMode="auto">
            <a:xfrm>
              <a:off x="3291627" y="5204873"/>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8" name="Rectangle 126"/>
            <p:cNvSpPr>
              <a:spLocks noChangeArrowheads="1"/>
            </p:cNvSpPr>
            <p:nvPr/>
          </p:nvSpPr>
          <p:spPr bwMode="auto">
            <a:xfrm>
              <a:off x="3116938" y="5257762"/>
              <a:ext cx="211551" cy="6090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29" name="Rectangle 127"/>
            <p:cNvSpPr>
              <a:spLocks noChangeArrowheads="1"/>
            </p:cNvSpPr>
            <p:nvPr/>
          </p:nvSpPr>
          <p:spPr bwMode="auto">
            <a:xfrm>
              <a:off x="3126554"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0" name="Rectangle 128"/>
            <p:cNvSpPr>
              <a:spLocks noChangeArrowheads="1"/>
            </p:cNvSpPr>
            <p:nvPr/>
          </p:nvSpPr>
          <p:spPr bwMode="auto">
            <a:xfrm>
              <a:off x="3139375"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1" name="Rectangle 129"/>
            <p:cNvSpPr>
              <a:spLocks noChangeArrowheads="1"/>
            </p:cNvSpPr>
            <p:nvPr/>
          </p:nvSpPr>
          <p:spPr bwMode="auto">
            <a:xfrm>
              <a:off x="3153798"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2" name="Rectangle 130"/>
            <p:cNvSpPr>
              <a:spLocks noChangeArrowheads="1"/>
            </p:cNvSpPr>
            <p:nvPr/>
          </p:nvSpPr>
          <p:spPr bwMode="auto">
            <a:xfrm>
              <a:off x="3166620"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3" name="Rectangle 131"/>
            <p:cNvSpPr>
              <a:spLocks noChangeArrowheads="1"/>
            </p:cNvSpPr>
            <p:nvPr/>
          </p:nvSpPr>
          <p:spPr bwMode="auto">
            <a:xfrm>
              <a:off x="3179441" y="5268980"/>
              <a:ext cx="8013"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4" name="Rectangle 132"/>
            <p:cNvSpPr>
              <a:spLocks noChangeArrowheads="1"/>
            </p:cNvSpPr>
            <p:nvPr/>
          </p:nvSpPr>
          <p:spPr bwMode="auto">
            <a:xfrm>
              <a:off x="3193865" y="5268980"/>
              <a:ext cx="6411" cy="416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5" name="Oval 133"/>
            <p:cNvSpPr>
              <a:spLocks noChangeArrowheads="1"/>
            </p:cNvSpPr>
            <p:nvPr/>
          </p:nvSpPr>
          <p:spPr bwMode="auto">
            <a:xfrm>
              <a:off x="3291627" y="5280199"/>
              <a:ext cx="16027" cy="1602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6" name="Freeform 134"/>
            <p:cNvSpPr>
              <a:spLocks/>
            </p:cNvSpPr>
            <p:nvPr/>
          </p:nvSpPr>
          <p:spPr bwMode="auto">
            <a:xfrm>
              <a:off x="3677869" y="5055826"/>
              <a:ext cx="104173" cy="177896"/>
            </a:xfrm>
            <a:custGeom>
              <a:avLst/>
              <a:gdLst>
                <a:gd name="T0" fmla="*/ 46 w 46"/>
                <a:gd name="T1" fmla="*/ 76 h 79"/>
                <a:gd name="T2" fmla="*/ 43 w 46"/>
                <a:gd name="T3" fmla="*/ 79 h 79"/>
                <a:gd name="T4" fmla="*/ 3 w 46"/>
                <a:gd name="T5" fmla="*/ 79 h 79"/>
                <a:gd name="T6" fmla="*/ 0 w 46"/>
                <a:gd name="T7" fmla="*/ 76 h 79"/>
                <a:gd name="T8" fmla="*/ 0 w 46"/>
                <a:gd name="T9" fmla="*/ 3 h 79"/>
                <a:gd name="T10" fmla="*/ 3 w 46"/>
                <a:gd name="T11" fmla="*/ 0 h 79"/>
                <a:gd name="T12" fmla="*/ 43 w 46"/>
                <a:gd name="T13" fmla="*/ 0 h 79"/>
                <a:gd name="T14" fmla="*/ 46 w 46"/>
                <a:gd name="T15" fmla="*/ 3 h 79"/>
                <a:gd name="T16" fmla="*/ 46 w 46"/>
                <a:gd name="T17"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9">
                  <a:moveTo>
                    <a:pt x="46" y="76"/>
                  </a:moveTo>
                  <a:cubicBezTo>
                    <a:pt x="46" y="77"/>
                    <a:pt x="45" y="79"/>
                    <a:pt x="43" y="79"/>
                  </a:cubicBezTo>
                  <a:cubicBezTo>
                    <a:pt x="3" y="79"/>
                    <a:pt x="3" y="79"/>
                    <a:pt x="3" y="79"/>
                  </a:cubicBezTo>
                  <a:cubicBezTo>
                    <a:pt x="2" y="79"/>
                    <a:pt x="0" y="77"/>
                    <a:pt x="0" y="76"/>
                  </a:cubicBezTo>
                  <a:cubicBezTo>
                    <a:pt x="0" y="3"/>
                    <a:pt x="0" y="3"/>
                    <a:pt x="0" y="3"/>
                  </a:cubicBezTo>
                  <a:cubicBezTo>
                    <a:pt x="0" y="2"/>
                    <a:pt x="2" y="0"/>
                    <a:pt x="3" y="0"/>
                  </a:cubicBezTo>
                  <a:cubicBezTo>
                    <a:pt x="43" y="0"/>
                    <a:pt x="43" y="0"/>
                    <a:pt x="43" y="0"/>
                  </a:cubicBezTo>
                  <a:cubicBezTo>
                    <a:pt x="45" y="0"/>
                    <a:pt x="46" y="2"/>
                    <a:pt x="46" y="3"/>
                  </a:cubicBezTo>
                  <a:lnTo>
                    <a:pt x="46" y="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7" name="Rectangle 135"/>
            <p:cNvSpPr>
              <a:spLocks noChangeArrowheads="1"/>
            </p:cNvSpPr>
            <p:nvPr/>
          </p:nvSpPr>
          <p:spPr bwMode="auto">
            <a:xfrm>
              <a:off x="3689087" y="5067044"/>
              <a:ext cx="83338" cy="13782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8" name="Rectangle 136"/>
            <p:cNvSpPr>
              <a:spLocks noChangeArrowheads="1"/>
            </p:cNvSpPr>
            <p:nvPr/>
          </p:nvSpPr>
          <p:spPr bwMode="auto">
            <a:xfrm>
              <a:off x="3697101" y="5083071"/>
              <a:ext cx="67312" cy="67312"/>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39" name="Rectangle 137"/>
            <p:cNvSpPr>
              <a:spLocks noChangeArrowheads="1"/>
            </p:cNvSpPr>
            <p:nvPr/>
          </p:nvSpPr>
          <p:spPr bwMode="auto">
            <a:xfrm>
              <a:off x="3697101" y="5155191"/>
              <a:ext cx="19232" cy="17630"/>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0" name="Rectangle 138"/>
            <p:cNvSpPr>
              <a:spLocks noChangeArrowheads="1"/>
            </p:cNvSpPr>
            <p:nvPr/>
          </p:nvSpPr>
          <p:spPr bwMode="auto">
            <a:xfrm>
              <a:off x="3721141" y="5155191"/>
              <a:ext cx="17629" cy="17630"/>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1" name="Rectangle 139"/>
            <p:cNvSpPr>
              <a:spLocks noChangeArrowheads="1"/>
            </p:cNvSpPr>
            <p:nvPr/>
          </p:nvSpPr>
          <p:spPr bwMode="auto">
            <a:xfrm>
              <a:off x="3743578" y="5155191"/>
              <a:ext cx="20834" cy="17630"/>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2" name="Rectangle 140"/>
            <p:cNvSpPr>
              <a:spLocks noChangeArrowheads="1"/>
            </p:cNvSpPr>
            <p:nvPr/>
          </p:nvSpPr>
          <p:spPr bwMode="auto">
            <a:xfrm>
              <a:off x="3697101" y="5177629"/>
              <a:ext cx="67312" cy="2083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3" name="Freeform 141"/>
            <p:cNvSpPr>
              <a:spLocks/>
            </p:cNvSpPr>
            <p:nvPr/>
          </p:nvSpPr>
          <p:spPr bwMode="auto">
            <a:xfrm>
              <a:off x="3677869" y="5251351"/>
              <a:ext cx="100967" cy="174691"/>
            </a:xfrm>
            <a:custGeom>
              <a:avLst/>
              <a:gdLst>
                <a:gd name="T0" fmla="*/ 45 w 45"/>
                <a:gd name="T1" fmla="*/ 75 h 78"/>
                <a:gd name="T2" fmla="*/ 42 w 45"/>
                <a:gd name="T3" fmla="*/ 78 h 78"/>
                <a:gd name="T4" fmla="*/ 3 w 45"/>
                <a:gd name="T5" fmla="*/ 78 h 78"/>
                <a:gd name="T6" fmla="*/ 0 w 45"/>
                <a:gd name="T7" fmla="*/ 75 h 78"/>
                <a:gd name="T8" fmla="*/ 0 w 45"/>
                <a:gd name="T9" fmla="*/ 3 h 78"/>
                <a:gd name="T10" fmla="*/ 3 w 45"/>
                <a:gd name="T11" fmla="*/ 0 h 78"/>
                <a:gd name="T12" fmla="*/ 42 w 45"/>
                <a:gd name="T13" fmla="*/ 0 h 78"/>
                <a:gd name="T14" fmla="*/ 45 w 45"/>
                <a:gd name="T15" fmla="*/ 3 h 78"/>
                <a:gd name="T16" fmla="*/ 45 w 45"/>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8">
                  <a:moveTo>
                    <a:pt x="45" y="75"/>
                  </a:moveTo>
                  <a:cubicBezTo>
                    <a:pt x="45" y="77"/>
                    <a:pt x="44" y="78"/>
                    <a:pt x="42" y="78"/>
                  </a:cubicBezTo>
                  <a:cubicBezTo>
                    <a:pt x="3" y="78"/>
                    <a:pt x="3" y="78"/>
                    <a:pt x="3" y="78"/>
                  </a:cubicBezTo>
                  <a:cubicBezTo>
                    <a:pt x="1" y="78"/>
                    <a:pt x="0" y="77"/>
                    <a:pt x="0" y="75"/>
                  </a:cubicBezTo>
                  <a:cubicBezTo>
                    <a:pt x="0" y="3"/>
                    <a:pt x="0" y="3"/>
                    <a:pt x="0" y="3"/>
                  </a:cubicBezTo>
                  <a:cubicBezTo>
                    <a:pt x="0" y="1"/>
                    <a:pt x="1" y="0"/>
                    <a:pt x="3" y="0"/>
                  </a:cubicBezTo>
                  <a:cubicBezTo>
                    <a:pt x="42" y="0"/>
                    <a:pt x="42" y="0"/>
                    <a:pt x="42" y="0"/>
                  </a:cubicBezTo>
                  <a:cubicBezTo>
                    <a:pt x="44" y="0"/>
                    <a:pt x="45" y="1"/>
                    <a:pt x="45" y="3"/>
                  </a:cubicBezTo>
                  <a:lnTo>
                    <a:pt x="45" y="7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4" name="Rectangle 142"/>
            <p:cNvSpPr>
              <a:spLocks noChangeArrowheads="1"/>
            </p:cNvSpPr>
            <p:nvPr/>
          </p:nvSpPr>
          <p:spPr bwMode="auto">
            <a:xfrm>
              <a:off x="3687485" y="5260967"/>
              <a:ext cx="83338" cy="13782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5" name="Rectangle 143"/>
            <p:cNvSpPr>
              <a:spLocks noChangeArrowheads="1"/>
            </p:cNvSpPr>
            <p:nvPr/>
          </p:nvSpPr>
          <p:spPr bwMode="auto">
            <a:xfrm>
              <a:off x="3697101" y="5276994"/>
              <a:ext cx="64106" cy="67312"/>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6" name="Rectangle 144"/>
            <p:cNvSpPr>
              <a:spLocks noChangeArrowheads="1"/>
            </p:cNvSpPr>
            <p:nvPr/>
          </p:nvSpPr>
          <p:spPr bwMode="auto">
            <a:xfrm>
              <a:off x="3697101" y="5347511"/>
              <a:ext cx="17629" cy="2083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7" name="Rectangle 145"/>
            <p:cNvSpPr>
              <a:spLocks noChangeArrowheads="1"/>
            </p:cNvSpPr>
            <p:nvPr/>
          </p:nvSpPr>
          <p:spPr bwMode="auto">
            <a:xfrm>
              <a:off x="3719539" y="5347511"/>
              <a:ext cx="19232" cy="2083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8" name="Rectangle 146"/>
            <p:cNvSpPr>
              <a:spLocks noChangeArrowheads="1"/>
            </p:cNvSpPr>
            <p:nvPr/>
          </p:nvSpPr>
          <p:spPr bwMode="auto">
            <a:xfrm>
              <a:off x="3743578" y="5347511"/>
              <a:ext cx="17629" cy="20835"/>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49" name="Rectangle 147"/>
            <p:cNvSpPr>
              <a:spLocks noChangeArrowheads="1"/>
            </p:cNvSpPr>
            <p:nvPr/>
          </p:nvSpPr>
          <p:spPr bwMode="auto">
            <a:xfrm>
              <a:off x="3697101" y="5373154"/>
              <a:ext cx="64106" cy="17630"/>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0" name="Freeform 148"/>
            <p:cNvSpPr>
              <a:spLocks/>
            </p:cNvSpPr>
            <p:nvPr/>
          </p:nvSpPr>
          <p:spPr bwMode="auto">
            <a:xfrm>
              <a:off x="3798068" y="5055826"/>
              <a:ext cx="102570" cy="177896"/>
            </a:xfrm>
            <a:custGeom>
              <a:avLst/>
              <a:gdLst>
                <a:gd name="T0" fmla="*/ 46 w 46"/>
                <a:gd name="T1" fmla="*/ 76 h 79"/>
                <a:gd name="T2" fmla="*/ 43 w 46"/>
                <a:gd name="T3" fmla="*/ 79 h 79"/>
                <a:gd name="T4" fmla="*/ 3 w 46"/>
                <a:gd name="T5" fmla="*/ 79 h 79"/>
                <a:gd name="T6" fmla="*/ 0 w 46"/>
                <a:gd name="T7" fmla="*/ 76 h 79"/>
                <a:gd name="T8" fmla="*/ 0 w 46"/>
                <a:gd name="T9" fmla="*/ 3 h 79"/>
                <a:gd name="T10" fmla="*/ 3 w 46"/>
                <a:gd name="T11" fmla="*/ 0 h 79"/>
                <a:gd name="T12" fmla="*/ 43 w 46"/>
                <a:gd name="T13" fmla="*/ 0 h 79"/>
                <a:gd name="T14" fmla="*/ 46 w 46"/>
                <a:gd name="T15" fmla="*/ 3 h 79"/>
                <a:gd name="T16" fmla="*/ 46 w 46"/>
                <a:gd name="T17"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9">
                  <a:moveTo>
                    <a:pt x="46" y="76"/>
                  </a:moveTo>
                  <a:cubicBezTo>
                    <a:pt x="46" y="77"/>
                    <a:pt x="44" y="79"/>
                    <a:pt x="43" y="79"/>
                  </a:cubicBezTo>
                  <a:cubicBezTo>
                    <a:pt x="3" y="79"/>
                    <a:pt x="3" y="79"/>
                    <a:pt x="3" y="79"/>
                  </a:cubicBezTo>
                  <a:cubicBezTo>
                    <a:pt x="1" y="79"/>
                    <a:pt x="0" y="77"/>
                    <a:pt x="0" y="76"/>
                  </a:cubicBezTo>
                  <a:cubicBezTo>
                    <a:pt x="0" y="3"/>
                    <a:pt x="0" y="3"/>
                    <a:pt x="0" y="3"/>
                  </a:cubicBezTo>
                  <a:cubicBezTo>
                    <a:pt x="0" y="2"/>
                    <a:pt x="1" y="0"/>
                    <a:pt x="3" y="0"/>
                  </a:cubicBezTo>
                  <a:cubicBezTo>
                    <a:pt x="43" y="0"/>
                    <a:pt x="43" y="0"/>
                    <a:pt x="43" y="0"/>
                  </a:cubicBezTo>
                  <a:cubicBezTo>
                    <a:pt x="44" y="0"/>
                    <a:pt x="46" y="2"/>
                    <a:pt x="46" y="3"/>
                  </a:cubicBezTo>
                  <a:lnTo>
                    <a:pt x="46" y="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1" name="Rectangle 149"/>
            <p:cNvSpPr>
              <a:spLocks noChangeArrowheads="1"/>
            </p:cNvSpPr>
            <p:nvPr/>
          </p:nvSpPr>
          <p:spPr bwMode="auto">
            <a:xfrm>
              <a:off x="3806082" y="5067044"/>
              <a:ext cx="83338" cy="13782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2" name="Rectangle 150"/>
            <p:cNvSpPr>
              <a:spLocks noChangeArrowheads="1"/>
            </p:cNvSpPr>
            <p:nvPr/>
          </p:nvSpPr>
          <p:spPr bwMode="auto">
            <a:xfrm>
              <a:off x="3815698" y="5083071"/>
              <a:ext cx="64106" cy="6731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3" name="Rectangle 151"/>
            <p:cNvSpPr>
              <a:spLocks noChangeArrowheads="1"/>
            </p:cNvSpPr>
            <p:nvPr/>
          </p:nvSpPr>
          <p:spPr bwMode="auto">
            <a:xfrm>
              <a:off x="3815698" y="5155191"/>
              <a:ext cx="17629" cy="1763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4" name="Rectangle 152"/>
            <p:cNvSpPr>
              <a:spLocks noChangeArrowheads="1"/>
            </p:cNvSpPr>
            <p:nvPr/>
          </p:nvSpPr>
          <p:spPr bwMode="auto">
            <a:xfrm>
              <a:off x="3838136" y="5155191"/>
              <a:ext cx="19232" cy="1763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5" name="Rectangle 153"/>
            <p:cNvSpPr>
              <a:spLocks noChangeArrowheads="1"/>
            </p:cNvSpPr>
            <p:nvPr/>
          </p:nvSpPr>
          <p:spPr bwMode="auto">
            <a:xfrm>
              <a:off x="3862175" y="5155191"/>
              <a:ext cx="17629" cy="1763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6" name="Rectangle 154"/>
            <p:cNvSpPr>
              <a:spLocks noChangeArrowheads="1"/>
            </p:cNvSpPr>
            <p:nvPr/>
          </p:nvSpPr>
          <p:spPr bwMode="auto">
            <a:xfrm>
              <a:off x="3815698" y="5177629"/>
              <a:ext cx="64106" cy="2083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7" name="Freeform 155"/>
            <p:cNvSpPr>
              <a:spLocks/>
            </p:cNvSpPr>
            <p:nvPr/>
          </p:nvSpPr>
          <p:spPr bwMode="auto">
            <a:xfrm>
              <a:off x="3794863" y="5251351"/>
              <a:ext cx="104173" cy="174691"/>
            </a:xfrm>
            <a:custGeom>
              <a:avLst/>
              <a:gdLst>
                <a:gd name="T0" fmla="*/ 46 w 46"/>
                <a:gd name="T1" fmla="*/ 75 h 78"/>
                <a:gd name="T2" fmla="*/ 43 w 46"/>
                <a:gd name="T3" fmla="*/ 78 h 78"/>
                <a:gd name="T4" fmla="*/ 3 w 46"/>
                <a:gd name="T5" fmla="*/ 78 h 78"/>
                <a:gd name="T6" fmla="*/ 0 w 46"/>
                <a:gd name="T7" fmla="*/ 75 h 78"/>
                <a:gd name="T8" fmla="*/ 0 w 46"/>
                <a:gd name="T9" fmla="*/ 3 h 78"/>
                <a:gd name="T10" fmla="*/ 3 w 46"/>
                <a:gd name="T11" fmla="*/ 0 h 78"/>
                <a:gd name="T12" fmla="*/ 43 w 46"/>
                <a:gd name="T13" fmla="*/ 0 h 78"/>
                <a:gd name="T14" fmla="*/ 46 w 46"/>
                <a:gd name="T15" fmla="*/ 3 h 78"/>
                <a:gd name="T16" fmla="*/ 46 w 46"/>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8">
                  <a:moveTo>
                    <a:pt x="46" y="75"/>
                  </a:moveTo>
                  <a:cubicBezTo>
                    <a:pt x="46" y="77"/>
                    <a:pt x="45" y="78"/>
                    <a:pt x="43" y="78"/>
                  </a:cubicBezTo>
                  <a:cubicBezTo>
                    <a:pt x="3" y="78"/>
                    <a:pt x="3" y="78"/>
                    <a:pt x="3" y="78"/>
                  </a:cubicBezTo>
                  <a:cubicBezTo>
                    <a:pt x="1" y="78"/>
                    <a:pt x="0" y="77"/>
                    <a:pt x="0" y="75"/>
                  </a:cubicBezTo>
                  <a:cubicBezTo>
                    <a:pt x="0" y="3"/>
                    <a:pt x="0" y="3"/>
                    <a:pt x="0" y="3"/>
                  </a:cubicBezTo>
                  <a:cubicBezTo>
                    <a:pt x="0" y="1"/>
                    <a:pt x="1" y="0"/>
                    <a:pt x="3" y="0"/>
                  </a:cubicBezTo>
                  <a:cubicBezTo>
                    <a:pt x="43" y="0"/>
                    <a:pt x="43" y="0"/>
                    <a:pt x="43" y="0"/>
                  </a:cubicBezTo>
                  <a:cubicBezTo>
                    <a:pt x="45" y="0"/>
                    <a:pt x="46" y="1"/>
                    <a:pt x="46" y="3"/>
                  </a:cubicBezTo>
                  <a:lnTo>
                    <a:pt x="46" y="7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8" name="Rectangle 156"/>
            <p:cNvSpPr>
              <a:spLocks noChangeArrowheads="1"/>
            </p:cNvSpPr>
            <p:nvPr/>
          </p:nvSpPr>
          <p:spPr bwMode="auto">
            <a:xfrm>
              <a:off x="3806082" y="5260967"/>
              <a:ext cx="83338" cy="13782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59" name="Rectangle 157"/>
            <p:cNvSpPr>
              <a:spLocks noChangeArrowheads="1"/>
            </p:cNvSpPr>
            <p:nvPr/>
          </p:nvSpPr>
          <p:spPr bwMode="auto">
            <a:xfrm>
              <a:off x="3812493" y="5276994"/>
              <a:ext cx="67312" cy="6731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0" name="Rectangle 158"/>
            <p:cNvSpPr>
              <a:spLocks noChangeArrowheads="1"/>
            </p:cNvSpPr>
            <p:nvPr/>
          </p:nvSpPr>
          <p:spPr bwMode="auto">
            <a:xfrm>
              <a:off x="3812493" y="5347511"/>
              <a:ext cx="20834" cy="2083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1" name="Rectangle 159"/>
            <p:cNvSpPr>
              <a:spLocks noChangeArrowheads="1"/>
            </p:cNvSpPr>
            <p:nvPr/>
          </p:nvSpPr>
          <p:spPr bwMode="auto">
            <a:xfrm>
              <a:off x="3838136" y="5347511"/>
              <a:ext cx="17629" cy="2083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2" name="Rectangle 160"/>
            <p:cNvSpPr>
              <a:spLocks noChangeArrowheads="1"/>
            </p:cNvSpPr>
            <p:nvPr/>
          </p:nvSpPr>
          <p:spPr bwMode="auto">
            <a:xfrm>
              <a:off x="3860573" y="5347511"/>
              <a:ext cx="19232" cy="2083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3" name="Rectangle 161"/>
            <p:cNvSpPr>
              <a:spLocks noChangeArrowheads="1"/>
            </p:cNvSpPr>
            <p:nvPr/>
          </p:nvSpPr>
          <p:spPr bwMode="auto">
            <a:xfrm>
              <a:off x="3812493" y="5373154"/>
              <a:ext cx="67312" cy="1763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grpSp>
      <p:grpSp>
        <p:nvGrpSpPr>
          <p:cNvPr id="464" name="Group 4"/>
          <p:cNvGrpSpPr>
            <a:grpSpLocks noChangeAspect="1"/>
          </p:cNvGrpSpPr>
          <p:nvPr/>
        </p:nvGrpSpPr>
        <p:grpSpPr bwMode="auto">
          <a:xfrm>
            <a:off x="1272360" y="5106296"/>
            <a:ext cx="366227" cy="1610061"/>
            <a:chOff x="2839" y="505"/>
            <a:chExt cx="275" cy="1209"/>
          </a:xfrm>
        </p:grpSpPr>
        <p:sp>
          <p:nvSpPr>
            <p:cNvPr id="465" name="Freeform 5"/>
            <p:cNvSpPr>
              <a:spLocks/>
            </p:cNvSpPr>
            <p:nvPr/>
          </p:nvSpPr>
          <p:spPr bwMode="auto">
            <a:xfrm>
              <a:off x="2855" y="1261"/>
              <a:ext cx="187" cy="408"/>
            </a:xfrm>
            <a:custGeom>
              <a:avLst/>
              <a:gdLst>
                <a:gd name="T0" fmla="*/ 79 w 134"/>
                <a:gd name="T1" fmla="*/ 7 h 292"/>
                <a:gd name="T2" fmla="*/ 6 w 134"/>
                <a:gd name="T3" fmla="*/ 56 h 292"/>
                <a:gd name="T4" fmla="*/ 33 w 134"/>
                <a:gd name="T5" fmla="*/ 120 h 292"/>
                <a:gd name="T6" fmla="*/ 3 w 134"/>
                <a:gd name="T7" fmla="*/ 270 h 292"/>
                <a:gd name="T8" fmla="*/ 9 w 134"/>
                <a:gd name="T9" fmla="*/ 277 h 292"/>
                <a:gd name="T10" fmla="*/ 16 w 134"/>
                <a:gd name="T11" fmla="*/ 285 h 292"/>
                <a:gd name="T12" fmla="*/ 22 w 134"/>
                <a:gd name="T13" fmla="*/ 292 h 292"/>
                <a:gd name="T14" fmla="*/ 22 w 134"/>
                <a:gd name="T15" fmla="*/ 292 h 292"/>
                <a:gd name="T16" fmla="*/ 39 w 134"/>
                <a:gd name="T17" fmla="*/ 281 h 292"/>
                <a:gd name="T18" fmla="*/ 42 w 134"/>
                <a:gd name="T19" fmla="*/ 266 h 292"/>
                <a:gd name="T20" fmla="*/ 50 w 134"/>
                <a:gd name="T21" fmla="*/ 261 h 292"/>
                <a:gd name="T22" fmla="*/ 52 w 134"/>
                <a:gd name="T23" fmla="*/ 250 h 292"/>
                <a:gd name="T24" fmla="*/ 42 w 134"/>
                <a:gd name="T25" fmla="*/ 234 h 292"/>
                <a:gd name="T26" fmla="*/ 44 w 134"/>
                <a:gd name="T27" fmla="*/ 224 h 292"/>
                <a:gd name="T28" fmla="*/ 51 w 134"/>
                <a:gd name="T29" fmla="*/ 219 h 292"/>
                <a:gd name="T30" fmla="*/ 53 w 134"/>
                <a:gd name="T31" fmla="*/ 210 h 292"/>
                <a:gd name="T32" fmla="*/ 62 w 134"/>
                <a:gd name="T33" fmla="*/ 204 h 292"/>
                <a:gd name="T34" fmla="*/ 64 w 134"/>
                <a:gd name="T35" fmla="*/ 192 h 292"/>
                <a:gd name="T36" fmla="*/ 54 w 134"/>
                <a:gd name="T37" fmla="*/ 178 h 292"/>
                <a:gd name="T38" fmla="*/ 57 w 134"/>
                <a:gd name="T39" fmla="*/ 164 h 292"/>
                <a:gd name="T40" fmla="*/ 72 w 134"/>
                <a:gd name="T41" fmla="*/ 154 h 292"/>
                <a:gd name="T42" fmla="*/ 77 w 134"/>
                <a:gd name="T43" fmla="*/ 130 h 292"/>
                <a:gd name="T44" fmla="*/ 77 w 134"/>
                <a:gd name="T45" fmla="*/ 129 h 292"/>
                <a:gd name="T46" fmla="*/ 127 w 134"/>
                <a:gd name="T47" fmla="*/ 80 h 292"/>
                <a:gd name="T48" fmla="*/ 79 w 134"/>
                <a:gd name="T4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92">
                  <a:moveTo>
                    <a:pt x="79" y="7"/>
                  </a:moveTo>
                  <a:cubicBezTo>
                    <a:pt x="45" y="0"/>
                    <a:pt x="13" y="22"/>
                    <a:pt x="6" y="56"/>
                  </a:cubicBezTo>
                  <a:cubicBezTo>
                    <a:pt x="0" y="81"/>
                    <a:pt x="12" y="107"/>
                    <a:pt x="33" y="120"/>
                  </a:cubicBezTo>
                  <a:cubicBezTo>
                    <a:pt x="3" y="270"/>
                    <a:pt x="3" y="270"/>
                    <a:pt x="3" y="270"/>
                  </a:cubicBezTo>
                  <a:cubicBezTo>
                    <a:pt x="9" y="277"/>
                    <a:pt x="9" y="277"/>
                    <a:pt x="9" y="277"/>
                  </a:cubicBezTo>
                  <a:cubicBezTo>
                    <a:pt x="16" y="285"/>
                    <a:pt x="16" y="285"/>
                    <a:pt x="16" y="285"/>
                  </a:cubicBezTo>
                  <a:cubicBezTo>
                    <a:pt x="22" y="292"/>
                    <a:pt x="22" y="292"/>
                    <a:pt x="22" y="292"/>
                  </a:cubicBezTo>
                  <a:cubicBezTo>
                    <a:pt x="22" y="292"/>
                    <a:pt x="22" y="292"/>
                    <a:pt x="22" y="292"/>
                  </a:cubicBezTo>
                  <a:cubicBezTo>
                    <a:pt x="39" y="281"/>
                    <a:pt x="39" y="281"/>
                    <a:pt x="39" y="281"/>
                  </a:cubicBezTo>
                  <a:cubicBezTo>
                    <a:pt x="42" y="266"/>
                    <a:pt x="42" y="266"/>
                    <a:pt x="42" y="266"/>
                  </a:cubicBezTo>
                  <a:cubicBezTo>
                    <a:pt x="50" y="261"/>
                    <a:pt x="50" y="261"/>
                    <a:pt x="50" y="261"/>
                  </a:cubicBezTo>
                  <a:cubicBezTo>
                    <a:pt x="52" y="250"/>
                    <a:pt x="52" y="250"/>
                    <a:pt x="52" y="250"/>
                  </a:cubicBezTo>
                  <a:cubicBezTo>
                    <a:pt x="42" y="234"/>
                    <a:pt x="42" y="234"/>
                    <a:pt x="42" y="234"/>
                  </a:cubicBezTo>
                  <a:cubicBezTo>
                    <a:pt x="44" y="224"/>
                    <a:pt x="44" y="224"/>
                    <a:pt x="44" y="224"/>
                  </a:cubicBezTo>
                  <a:cubicBezTo>
                    <a:pt x="51" y="219"/>
                    <a:pt x="51" y="219"/>
                    <a:pt x="51" y="219"/>
                  </a:cubicBezTo>
                  <a:cubicBezTo>
                    <a:pt x="53" y="210"/>
                    <a:pt x="53" y="210"/>
                    <a:pt x="53" y="210"/>
                  </a:cubicBezTo>
                  <a:cubicBezTo>
                    <a:pt x="62" y="204"/>
                    <a:pt x="62" y="204"/>
                    <a:pt x="62" y="204"/>
                  </a:cubicBezTo>
                  <a:cubicBezTo>
                    <a:pt x="64" y="192"/>
                    <a:pt x="64" y="192"/>
                    <a:pt x="64" y="192"/>
                  </a:cubicBezTo>
                  <a:cubicBezTo>
                    <a:pt x="54" y="178"/>
                    <a:pt x="54" y="178"/>
                    <a:pt x="54" y="178"/>
                  </a:cubicBezTo>
                  <a:cubicBezTo>
                    <a:pt x="57" y="164"/>
                    <a:pt x="57" y="164"/>
                    <a:pt x="57" y="164"/>
                  </a:cubicBezTo>
                  <a:cubicBezTo>
                    <a:pt x="72" y="154"/>
                    <a:pt x="72" y="154"/>
                    <a:pt x="72" y="154"/>
                  </a:cubicBezTo>
                  <a:cubicBezTo>
                    <a:pt x="77" y="130"/>
                    <a:pt x="77" y="130"/>
                    <a:pt x="77" y="130"/>
                  </a:cubicBezTo>
                  <a:cubicBezTo>
                    <a:pt x="77" y="129"/>
                    <a:pt x="77" y="129"/>
                    <a:pt x="77" y="129"/>
                  </a:cubicBezTo>
                  <a:cubicBezTo>
                    <a:pt x="102" y="125"/>
                    <a:pt x="122" y="106"/>
                    <a:pt x="127" y="80"/>
                  </a:cubicBezTo>
                  <a:cubicBezTo>
                    <a:pt x="134" y="47"/>
                    <a:pt x="113" y="14"/>
                    <a:pt x="79"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6" name="Freeform 6"/>
            <p:cNvSpPr>
              <a:spLocks/>
            </p:cNvSpPr>
            <p:nvPr/>
          </p:nvSpPr>
          <p:spPr bwMode="auto">
            <a:xfrm>
              <a:off x="2891" y="1307"/>
              <a:ext cx="174" cy="407"/>
            </a:xfrm>
            <a:custGeom>
              <a:avLst/>
              <a:gdLst>
                <a:gd name="T0" fmla="*/ 124 w 124"/>
                <a:gd name="T1" fmla="*/ 62 h 291"/>
                <a:gd name="T2" fmla="*/ 62 w 124"/>
                <a:gd name="T3" fmla="*/ 0 h 291"/>
                <a:gd name="T4" fmla="*/ 0 w 124"/>
                <a:gd name="T5" fmla="*/ 62 h 291"/>
                <a:gd name="T6" fmla="*/ 40 w 124"/>
                <a:gd name="T7" fmla="*/ 120 h 291"/>
                <a:gd name="T8" fmla="*/ 40 w 124"/>
                <a:gd name="T9" fmla="*/ 273 h 291"/>
                <a:gd name="T10" fmla="*/ 47 w 124"/>
                <a:gd name="T11" fmla="*/ 279 h 291"/>
                <a:gd name="T12" fmla="*/ 56 w 124"/>
                <a:gd name="T13" fmla="*/ 285 h 291"/>
                <a:gd name="T14" fmla="*/ 63 w 124"/>
                <a:gd name="T15" fmla="*/ 291 h 291"/>
                <a:gd name="T16" fmla="*/ 63 w 124"/>
                <a:gd name="T17" fmla="*/ 291 h 291"/>
                <a:gd name="T18" fmla="*/ 78 w 124"/>
                <a:gd name="T19" fmla="*/ 277 h 291"/>
                <a:gd name="T20" fmla="*/ 78 w 124"/>
                <a:gd name="T21" fmla="*/ 261 h 291"/>
                <a:gd name="T22" fmla="*/ 84 w 124"/>
                <a:gd name="T23" fmla="*/ 255 h 291"/>
                <a:gd name="T24" fmla="*/ 84 w 124"/>
                <a:gd name="T25" fmla="*/ 243 h 291"/>
                <a:gd name="T26" fmla="*/ 71 w 124"/>
                <a:gd name="T27" fmla="*/ 230 h 291"/>
                <a:gd name="T28" fmla="*/ 71 w 124"/>
                <a:gd name="T29" fmla="*/ 220 h 291"/>
                <a:gd name="T30" fmla="*/ 77 w 124"/>
                <a:gd name="T31" fmla="*/ 214 h 291"/>
                <a:gd name="T32" fmla="*/ 77 w 124"/>
                <a:gd name="T33" fmla="*/ 204 h 291"/>
                <a:gd name="T34" fmla="*/ 85 w 124"/>
                <a:gd name="T35" fmla="*/ 197 h 291"/>
                <a:gd name="T36" fmla="*/ 85 w 124"/>
                <a:gd name="T37" fmla="*/ 185 h 291"/>
                <a:gd name="T38" fmla="*/ 72 w 124"/>
                <a:gd name="T39" fmla="*/ 173 h 291"/>
                <a:gd name="T40" fmla="*/ 72 w 124"/>
                <a:gd name="T41" fmla="*/ 158 h 291"/>
                <a:gd name="T42" fmla="*/ 85 w 124"/>
                <a:gd name="T43" fmla="*/ 146 h 291"/>
                <a:gd name="T44" fmla="*/ 85 w 124"/>
                <a:gd name="T45" fmla="*/ 121 h 291"/>
                <a:gd name="T46" fmla="*/ 85 w 124"/>
                <a:gd name="T47" fmla="*/ 120 h 291"/>
                <a:gd name="T48" fmla="*/ 124 w 124"/>
                <a:gd name="T49" fmla="*/ 6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291">
                  <a:moveTo>
                    <a:pt x="124" y="62"/>
                  </a:moveTo>
                  <a:cubicBezTo>
                    <a:pt x="124" y="28"/>
                    <a:pt x="96" y="0"/>
                    <a:pt x="62" y="0"/>
                  </a:cubicBezTo>
                  <a:cubicBezTo>
                    <a:pt x="28" y="0"/>
                    <a:pt x="0" y="28"/>
                    <a:pt x="0" y="62"/>
                  </a:cubicBezTo>
                  <a:cubicBezTo>
                    <a:pt x="0" y="89"/>
                    <a:pt x="16" y="111"/>
                    <a:pt x="40" y="120"/>
                  </a:cubicBezTo>
                  <a:cubicBezTo>
                    <a:pt x="40" y="273"/>
                    <a:pt x="40" y="273"/>
                    <a:pt x="40" y="273"/>
                  </a:cubicBezTo>
                  <a:cubicBezTo>
                    <a:pt x="47" y="279"/>
                    <a:pt x="47" y="279"/>
                    <a:pt x="47" y="279"/>
                  </a:cubicBezTo>
                  <a:cubicBezTo>
                    <a:pt x="56" y="285"/>
                    <a:pt x="56" y="285"/>
                    <a:pt x="56" y="285"/>
                  </a:cubicBezTo>
                  <a:cubicBezTo>
                    <a:pt x="63" y="291"/>
                    <a:pt x="63" y="291"/>
                    <a:pt x="63" y="291"/>
                  </a:cubicBezTo>
                  <a:cubicBezTo>
                    <a:pt x="63" y="291"/>
                    <a:pt x="63" y="291"/>
                    <a:pt x="63" y="291"/>
                  </a:cubicBezTo>
                  <a:cubicBezTo>
                    <a:pt x="78" y="277"/>
                    <a:pt x="78" y="277"/>
                    <a:pt x="78" y="277"/>
                  </a:cubicBezTo>
                  <a:cubicBezTo>
                    <a:pt x="78" y="261"/>
                    <a:pt x="78" y="261"/>
                    <a:pt x="78" y="261"/>
                  </a:cubicBezTo>
                  <a:cubicBezTo>
                    <a:pt x="84" y="255"/>
                    <a:pt x="84" y="255"/>
                    <a:pt x="84" y="255"/>
                  </a:cubicBezTo>
                  <a:cubicBezTo>
                    <a:pt x="84" y="243"/>
                    <a:pt x="84" y="243"/>
                    <a:pt x="84" y="243"/>
                  </a:cubicBezTo>
                  <a:cubicBezTo>
                    <a:pt x="71" y="230"/>
                    <a:pt x="71" y="230"/>
                    <a:pt x="71" y="230"/>
                  </a:cubicBezTo>
                  <a:cubicBezTo>
                    <a:pt x="71" y="220"/>
                    <a:pt x="71" y="220"/>
                    <a:pt x="71" y="220"/>
                  </a:cubicBezTo>
                  <a:cubicBezTo>
                    <a:pt x="77" y="214"/>
                    <a:pt x="77" y="214"/>
                    <a:pt x="77" y="214"/>
                  </a:cubicBezTo>
                  <a:cubicBezTo>
                    <a:pt x="77" y="204"/>
                    <a:pt x="77" y="204"/>
                    <a:pt x="77" y="204"/>
                  </a:cubicBezTo>
                  <a:cubicBezTo>
                    <a:pt x="85" y="197"/>
                    <a:pt x="85" y="197"/>
                    <a:pt x="85" y="197"/>
                  </a:cubicBezTo>
                  <a:cubicBezTo>
                    <a:pt x="85" y="185"/>
                    <a:pt x="85" y="185"/>
                    <a:pt x="85" y="185"/>
                  </a:cubicBezTo>
                  <a:cubicBezTo>
                    <a:pt x="72" y="173"/>
                    <a:pt x="72" y="173"/>
                    <a:pt x="72" y="173"/>
                  </a:cubicBezTo>
                  <a:cubicBezTo>
                    <a:pt x="72" y="158"/>
                    <a:pt x="72" y="158"/>
                    <a:pt x="72" y="158"/>
                  </a:cubicBezTo>
                  <a:cubicBezTo>
                    <a:pt x="85" y="146"/>
                    <a:pt x="85" y="146"/>
                    <a:pt x="85" y="146"/>
                  </a:cubicBezTo>
                  <a:cubicBezTo>
                    <a:pt x="85" y="121"/>
                    <a:pt x="85" y="121"/>
                    <a:pt x="85" y="121"/>
                  </a:cubicBezTo>
                  <a:cubicBezTo>
                    <a:pt x="85" y="120"/>
                    <a:pt x="85" y="120"/>
                    <a:pt x="85" y="120"/>
                  </a:cubicBezTo>
                  <a:cubicBezTo>
                    <a:pt x="108" y="111"/>
                    <a:pt x="124" y="89"/>
                    <a:pt x="124" y="62"/>
                  </a:cubicBez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7" name="Freeform 7"/>
            <p:cNvSpPr>
              <a:spLocks/>
            </p:cNvSpPr>
            <p:nvPr/>
          </p:nvSpPr>
          <p:spPr bwMode="auto">
            <a:xfrm>
              <a:off x="2913" y="1307"/>
              <a:ext cx="152" cy="216"/>
            </a:xfrm>
            <a:custGeom>
              <a:avLst/>
              <a:gdLst>
                <a:gd name="T0" fmla="*/ 46 w 108"/>
                <a:gd name="T1" fmla="*/ 0 h 154"/>
                <a:gd name="T2" fmla="*/ 3 w 108"/>
                <a:gd name="T3" fmla="*/ 18 h 154"/>
                <a:gd name="T4" fmla="*/ 1 w 108"/>
                <a:gd name="T5" fmla="*/ 45 h 154"/>
                <a:gd name="T6" fmla="*/ 50 w 108"/>
                <a:gd name="T7" fmla="*/ 96 h 154"/>
                <a:gd name="T8" fmla="*/ 60 w 108"/>
                <a:gd name="T9" fmla="*/ 154 h 154"/>
                <a:gd name="T10" fmla="*/ 69 w 108"/>
                <a:gd name="T11" fmla="*/ 146 h 154"/>
                <a:gd name="T12" fmla="*/ 69 w 108"/>
                <a:gd name="T13" fmla="*/ 121 h 154"/>
                <a:gd name="T14" fmla="*/ 69 w 108"/>
                <a:gd name="T15" fmla="*/ 120 h 154"/>
                <a:gd name="T16" fmla="*/ 96 w 108"/>
                <a:gd name="T17" fmla="*/ 99 h 154"/>
                <a:gd name="T18" fmla="*/ 95 w 108"/>
                <a:gd name="T19" fmla="*/ 90 h 154"/>
                <a:gd name="T20" fmla="*/ 95 w 108"/>
                <a:gd name="T21" fmla="*/ 88 h 154"/>
                <a:gd name="T22" fmla="*/ 106 w 108"/>
                <a:gd name="T23" fmla="*/ 80 h 154"/>
                <a:gd name="T24" fmla="*/ 108 w 108"/>
                <a:gd name="T25" fmla="*/ 62 h 154"/>
                <a:gd name="T26" fmla="*/ 46 w 108"/>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54">
                  <a:moveTo>
                    <a:pt x="46" y="0"/>
                  </a:moveTo>
                  <a:cubicBezTo>
                    <a:pt x="29" y="0"/>
                    <a:pt x="14" y="7"/>
                    <a:pt x="3" y="18"/>
                  </a:cubicBezTo>
                  <a:cubicBezTo>
                    <a:pt x="1" y="26"/>
                    <a:pt x="0" y="36"/>
                    <a:pt x="1" y="45"/>
                  </a:cubicBezTo>
                  <a:cubicBezTo>
                    <a:pt x="6" y="71"/>
                    <a:pt x="26" y="91"/>
                    <a:pt x="50" y="96"/>
                  </a:cubicBezTo>
                  <a:cubicBezTo>
                    <a:pt x="60" y="154"/>
                    <a:pt x="60" y="154"/>
                    <a:pt x="60" y="154"/>
                  </a:cubicBezTo>
                  <a:cubicBezTo>
                    <a:pt x="69" y="146"/>
                    <a:pt x="69" y="146"/>
                    <a:pt x="69" y="146"/>
                  </a:cubicBezTo>
                  <a:cubicBezTo>
                    <a:pt x="69" y="121"/>
                    <a:pt x="69" y="121"/>
                    <a:pt x="69" y="121"/>
                  </a:cubicBezTo>
                  <a:cubicBezTo>
                    <a:pt x="69" y="120"/>
                    <a:pt x="69" y="120"/>
                    <a:pt x="69" y="120"/>
                  </a:cubicBezTo>
                  <a:cubicBezTo>
                    <a:pt x="80" y="116"/>
                    <a:pt x="89" y="108"/>
                    <a:pt x="96" y="99"/>
                  </a:cubicBezTo>
                  <a:cubicBezTo>
                    <a:pt x="95" y="90"/>
                    <a:pt x="95" y="90"/>
                    <a:pt x="95" y="90"/>
                  </a:cubicBezTo>
                  <a:cubicBezTo>
                    <a:pt x="95" y="88"/>
                    <a:pt x="95" y="88"/>
                    <a:pt x="95" y="88"/>
                  </a:cubicBezTo>
                  <a:cubicBezTo>
                    <a:pt x="99" y="86"/>
                    <a:pt x="102" y="83"/>
                    <a:pt x="106" y="80"/>
                  </a:cubicBezTo>
                  <a:cubicBezTo>
                    <a:pt x="107" y="74"/>
                    <a:pt x="108" y="68"/>
                    <a:pt x="108" y="62"/>
                  </a:cubicBezTo>
                  <a:cubicBezTo>
                    <a:pt x="108" y="28"/>
                    <a:pt x="80" y="0"/>
                    <a:pt x="46"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8" name="Freeform 8"/>
            <p:cNvSpPr>
              <a:spLocks/>
            </p:cNvSpPr>
            <p:nvPr/>
          </p:nvSpPr>
          <p:spPr bwMode="auto">
            <a:xfrm>
              <a:off x="3004" y="1560"/>
              <a:ext cx="6" cy="24"/>
            </a:xfrm>
            <a:custGeom>
              <a:avLst/>
              <a:gdLst>
                <a:gd name="T0" fmla="*/ 6 w 6"/>
                <a:gd name="T1" fmla="*/ 6 h 24"/>
                <a:gd name="T2" fmla="*/ 0 w 6"/>
                <a:gd name="T3" fmla="*/ 0 h 24"/>
                <a:gd name="T4" fmla="*/ 3 w 6"/>
                <a:gd name="T5" fmla="*/ 24 h 24"/>
                <a:gd name="T6" fmla="*/ 6 w 6"/>
                <a:gd name="T7" fmla="*/ 23 h 24"/>
                <a:gd name="T8" fmla="*/ 6 w 6"/>
                <a:gd name="T9" fmla="*/ 6 h 24"/>
              </a:gdLst>
              <a:ahLst/>
              <a:cxnLst>
                <a:cxn ang="0">
                  <a:pos x="T0" y="T1"/>
                </a:cxn>
                <a:cxn ang="0">
                  <a:pos x="T2" y="T3"/>
                </a:cxn>
                <a:cxn ang="0">
                  <a:pos x="T4" y="T5"/>
                </a:cxn>
                <a:cxn ang="0">
                  <a:pos x="T6" y="T7"/>
                </a:cxn>
                <a:cxn ang="0">
                  <a:pos x="T8" y="T9"/>
                </a:cxn>
              </a:cxnLst>
              <a:rect l="0" t="0" r="r" b="b"/>
              <a:pathLst>
                <a:path w="6" h="24">
                  <a:moveTo>
                    <a:pt x="6" y="6"/>
                  </a:moveTo>
                  <a:lnTo>
                    <a:pt x="0" y="0"/>
                  </a:lnTo>
                  <a:lnTo>
                    <a:pt x="3" y="24"/>
                  </a:lnTo>
                  <a:lnTo>
                    <a:pt x="6" y="23"/>
                  </a:lnTo>
                  <a:lnTo>
                    <a:pt x="6" y="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69" name="Freeform 9"/>
            <p:cNvSpPr>
              <a:spLocks/>
            </p:cNvSpPr>
            <p:nvPr/>
          </p:nvSpPr>
          <p:spPr bwMode="auto">
            <a:xfrm>
              <a:off x="2915" y="1253"/>
              <a:ext cx="187" cy="407"/>
            </a:xfrm>
            <a:custGeom>
              <a:avLst/>
              <a:gdLst>
                <a:gd name="T0" fmla="*/ 125 w 134"/>
                <a:gd name="T1" fmla="*/ 259 h 291"/>
                <a:gd name="T2" fmla="*/ 130 w 134"/>
                <a:gd name="T3" fmla="*/ 251 h 291"/>
                <a:gd name="T4" fmla="*/ 127 w 134"/>
                <a:gd name="T5" fmla="*/ 240 h 291"/>
                <a:gd name="T6" fmla="*/ 112 w 134"/>
                <a:gd name="T7" fmla="*/ 230 h 291"/>
                <a:gd name="T8" fmla="*/ 110 w 134"/>
                <a:gd name="T9" fmla="*/ 220 h 291"/>
                <a:gd name="T10" fmla="*/ 114 w 134"/>
                <a:gd name="T11" fmla="*/ 212 h 291"/>
                <a:gd name="T12" fmla="*/ 112 w 134"/>
                <a:gd name="T13" fmla="*/ 203 h 291"/>
                <a:gd name="T14" fmla="*/ 118 w 134"/>
                <a:gd name="T15" fmla="*/ 194 h 291"/>
                <a:gd name="T16" fmla="*/ 115 w 134"/>
                <a:gd name="T17" fmla="*/ 182 h 291"/>
                <a:gd name="T18" fmla="*/ 100 w 134"/>
                <a:gd name="T19" fmla="*/ 173 h 291"/>
                <a:gd name="T20" fmla="*/ 97 w 134"/>
                <a:gd name="T21" fmla="*/ 159 h 291"/>
                <a:gd name="T22" fmla="*/ 107 w 134"/>
                <a:gd name="T23" fmla="*/ 144 h 291"/>
                <a:gd name="T24" fmla="*/ 102 w 134"/>
                <a:gd name="T25" fmla="*/ 121 h 291"/>
                <a:gd name="T26" fmla="*/ 102 w 134"/>
                <a:gd name="T27" fmla="*/ 119 h 291"/>
                <a:gd name="T28" fmla="*/ 128 w 134"/>
                <a:gd name="T29" fmla="*/ 54 h 291"/>
                <a:gd name="T30" fmla="*/ 55 w 134"/>
                <a:gd name="T31" fmla="*/ 7 h 291"/>
                <a:gd name="T32" fmla="*/ 7 w 134"/>
                <a:gd name="T33" fmla="*/ 81 h 291"/>
                <a:gd name="T34" fmla="*/ 58 w 134"/>
                <a:gd name="T35" fmla="*/ 129 h 291"/>
                <a:gd name="T36" fmla="*/ 90 w 134"/>
                <a:gd name="T37" fmla="*/ 278 h 291"/>
                <a:gd name="T38" fmla="*/ 99 w 134"/>
                <a:gd name="T39" fmla="*/ 282 h 291"/>
                <a:gd name="T40" fmla="*/ 109 w 134"/>
                <a:gd name="T41" fmla="*/ 287 h 291"/>
                <a:gd name="T42" fmla="*/ 117 w 134"/>
                <a:gd name="T43" fmla="*/ 291 h 291"/>
                <a:gd name="T44" fmla="*/ 117 w 134"/>
                <a:gd name="T45" fmla="*/ 291 h 291"/>
                <a:gd name="T46" fmla="*/ 128 w 134"/>
                <a:gd name="T47" fmla="*/ 274 h 291"/>
                <a:gd name="T48" fmla="*/ 125 w 134"/>
                <a:gd name="T49" fmla="*/ 25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91">
                  <a:moveTo>
                    <a:pt x="125" y="259"/>
                  </a:moveTo>
                  <a:cubicBezTo>
                    <a:pt x="130" y="251"/>
                    <a:pt x="130" y="251"/>
                    <a:pt x="130" y="251"/>
                  </a:cubicBezTo>
                  <a:cubicBezTo>
                    <a:pt x="127" y="240"/>
                    <a:pt x="127" y="240"/>
                    <a:pt x="127" y="240"/>
                  </a:cubicBezTo>
                  <a:cubicBezTo>
                    <a:pt x="112" y="230"/>
                    <a:pt x="112" y="230"/>
                    <a:pt x="112" y="230"/>
                  </a:cubicBezTo>
                  <a:cubicBezTo>
                    <a:pt x="110" y="220"/>
                    <a:pt x="110" y="220"/>
                    <a:pt x="110" y="220"/>
                  </a:cubicBezTo>
                  <a:cubicBezTo>
                    <a:pt x="114" y="212"/>
                    <a:pt x="114" y="212"/>
                    <a:pt x="114" y="212"/>
                  </a:cubicBezTo>
                  <a:cubicBezTo>
                    <a:pt x="112" y="203"/>
                    <a:pt x="112" y="203"/>
                    <a:pt x="112" y="203"/>
                  </a:cubicBezTo>
                  <a:cubicBezTo>
                    <a:pt x="118" y="194"/>
                    <a:pt x="118" y="194"/>
                    <a:pt x="118" y="194"/>
                  </a:cubicBezTo>
                  <a:cubicBezTo>
                    <a:pt x="115" y="182"/>
                    <a:pt x="115" y="182"/>
                    <a:pt x="115" y="182"/>
                  </a:cubicBezTo>
                  <a:cubicBezTo>
                    <a:pt x="100" y="173"/>
                    <a:pt x="100" y="173"/>
                    <a:pt x="100" y="173"/>
                  </a:cubicBezTo>
                  <a:cubicBezTo>
                    <a:pt x="97" y="159"/>
                    <a:pt x="97" y="159"/>
                    <a:pt x="97" y="159"/>
                  </a:cubicBezTo>
                  <a:cubicBezTo>
                    <a:pt x="107" y="144"/>
                    <a:pt x="107" y="144"/>
                    <a:pt x="107" y="144"/>
                  </a:cubicBezTo>
                  <a:cubicBezTo>
                    <a:pt x="102" y="121"/>
                    <a:pt x="102" y="121"/>
                    <a:pt x="102" y="121"/>
                  </a:cubicBezTo>
                  <a:cubicBezTo>
                    <a:pt x="102" y="119"/>
                    <a:pt x="102" y="119"/>
                    <a:pt x="102" y="119"/>
                  </a:cubicBezTo>
                  <a:cubicBezTo>
                    <a:pt x="123" y="106"/>
                    <a:pt x="134" y="80"/>
                    <a:pt x="128" y="54"/>
                  </a:cubicBezTo>
                  <a:cubicBezTo>
                    <a:pt x="121" y="21"/>
                    <a:pt x="88" y="0"/>
                    <a:pt x="55" y="7"/>
                  </a:cubicBezTo>
                  <a:cubicBezTo>
                    <a:pt x="21" y="14"/>
                    <a:pt x="0" y="47"/>
                    <a:pt x="7" y="81"/>
                  </a:cubicBezTo>
                  <a:cubicBezTo>
                    <a:pt x="12" y="106"/>
                    <a:pt x="33" y="125"/>
                    <a:pt x="58" y="129"/>
                  </a:cubicBezTo>
                  <a:cubicBezTo>
                    <a:pt x="90" y="278"/>
                    <a:pt x="90" y="278"/>
                    <a:pt x="90" y="278"/>
                  </a:cubicBezTo>
                  <a:cubicBezTo>
                    <a:pt x="99" y="282"/>
                    <a:pt x="99" y="282"/>
                    <a:pt x="99" y="282"/>
                  </a:cubicBezTo>
                  <a:cubicBezTo>
                    <a:pt x="109" y="287"/>
                    <a:pt x="109" y="287"/>
                    <a:pt x="109" y="287"/>
                  </a:cubicBezTo>
                  <a:cubicBezTo>
                    <a:pt x="117" y="291"/>
                    <a:pt x="117" y="291"/>
                    <a:pt x="117" y="291"/>
                  </a:cubicBezTo>
                  <a:cubicBezTo>
                    <a:pt x="117" y="291"/>
                    <a:pt x="117" y="291"/>
                    <a:pt x="117" y="291"/>
                  </a:cubicBezTo>
                  <a:cubicBezTo>
                    <a:pt x="128" y="274"/>
                    <a:pt x="128" y="274"/>
                    <a:pt x="128" y="274"/>
                  </a:cubicBezTo>
                  <a:lnTo>
                    <a:pt x="125" y="2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0" name="Freeform 10"/>
            <p:cNvSpPr>
              <a:spLocks/>
            </p:cNvSpPr>
            <p:nvPr/>
          </p:nvSpPr>
          <p:spPr bwMode="auto">
            <a:xfrm>
              <a:off x="2934" y="505"/>
              <a:ext cx="84" cy="329"/>
            </a:xfrm>
            <a:custGeom>
              <a:avLst/>
              <a:gdLst>
                <a:gd name="T0" fmla="*/ 69 w 84"/>
                <a:gd name="T1" fmla="*/ 24 h 329"/>
                <a:gd name="T2" fmla="*/ 69 w 84"/>
                <a:gd name="T3" fmla="*/ 325 h 329"/>
                <a:gd name="T4" fmla="*/ 54 w 84"/>
                <a:gd name="T5" fmla="*/ 325 h 329"/>
                <a:gd name="T6" fmla="*/ 54 w 84"/>
                <a:gd name="T7" fmla="*/ 11 h 329"/>
                <a:gd name="T8" fmla="*/ 40 w 84"/>
                <a:gd name="T9" fmla="*/ 0 h 329"/>
                <a:gd name="T10" fmla="*/ 40 w 84"/>
                <a:gd name="T11" fmla="*/ 0 h 329"/>
                <a:gd name="T12" fmla="*/ 13 w 84"/>
                <a:gd name="T13" fmla="*/ 27 h 329"/>
                <a:gd name="T14" fmla="*/ 13 w 84"/>
                <a:gd name="T15" fmla="*/ 55 h 329"/>
                <a:gd name="T16" fmla="*/ 0 w 84"/>
                <a:gd name="T17" fmla="*/ 67 h 329"/>
                <a:gd name="T18" fmla="*/ 0 w 84"/>
                <a:gd name="T19" fmla="*/ 90 h 329"/>
                <a:gd name="T20" fmla="*/ 26 w 84"/>
                <a:gd name="T21" fmla="*/ 114 h 329"/>
                <a:gd name="T22" fmla="*/ 26 w 84"/>
                <a:gd name="T23" fmla="*/ 133 h 329"/>
                <a:gd name="T24" fmla="*/ 14 w 84"/>
                <a:gd name="T25" fmla="*/ 144 h 329"/>
                <a:gd name="T26" fmla="*/ 14 w 84"/>
                <a:gd name="T27" fmla="*/ 163 h 329"/>
                <a:gd name="T28" fmla="*/ 0 w 84"/>
                <a:gd name="T29" fmla="*/ 177 h 329"/>
                <a:gd name="T30" fmla="*/ 0 w 84"/>
                <a:gd name="T31" fmla="*/ 198 h 329"/>
                <a:gd name="T32" fmla="*/ 24 w 84"/>
                <a:gd name="T33" fmla="*/ 220 h 329"/>
                <a:gd name="T34" fmla="*/ 24 w 84"/>
                <a:gd name="T35" fmla="*/ 247 h 329"/>
                <a:gd name="T36" fmla="*/ 0 w 84"/>
                <a:gd name="T37" fmla="*/ 270 h 329"/>
                <a:gd name="T38" fmla="*/ 0 w 84"/>
                <a:gd name="T39" fmla="*/ 315 h 329"/>
                <a:gd name="T40" fmla="*/ 0 w 84"/>
                <a:gd name="T41" fmla="*/ 329 h 329"/>
                <a:gd name="T42" fmla="*/ 84 w 84"/>
                <a:gd name="T43" fmla="*/ 329 h 329"/>
                <a:gd name="T44" fmla="*/ 84 w 84"/>
                <a:gd name="T45" fmla="*/ 35 h 329"/>
                <a:gd name="T46" fmla="*/ 69 w 84"/>
                <a:gd name="T47" fmla="*/ 2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329">
                  <a:moveTo>
                    <a:pt x="69" y="24"/>
                  </a:moveTo>
                  <a:lnTo>
                    <a:pt x="69" y="325"/>
                  </a:lnTo>
                  <a:lnTo>
                    <a:pt x="54" y="325"/>
                  </a:lnTo>
                  <a:lnTo>
                    <a:pt x="54" y="11"/>
                  </a:lnTo>
                  <a:lnTo>
                    <a:pt x="40" y="0"/>
                  </a:lnTo>
                  <a:lnTo>
                    <a:pt x="40" y="0"/>
                  </a:lnTo>
                  <a:lnTo>
                    <a:pt x="13" y="27"/>
                  </a:lnTo>
                  <a:lnTo>
                    <a:pt x="13" y="55"/>
                  </a:lnTo>
                  <a:lnTo>
                    <a:pt x="0" y="67"/>
                  </a:lnTo>
                  <a:lnTo>
                    <a:pt x="0" y="90"/>
                  </a:lnTo>
                  <a:lnTo>
                    <a:pt x="26" y="114"/>
                  </a:lnTo>
                  <a:lnTo>
                    <a:pt x="26" y="133"/>
                  </a:lnTo>
                  <a:lnTo>
                    <a:pt x="14" y="144"/>
                  </a:lnTo>
                  <a:lnTo>
                    <a:pt x="14" y="163"/>
                  </a:lnTo>
                  <a:lnTo>
                    <a:pt x="0" y="177"/>
                  </a:lnTo>
                  <a:lnTo>
                    <a:pt x="0" y="198"/>
                  </a:lnTo>
                  <a:lnTo>
                    <a:pt x="24" y="220"/>
                  </a:lnTo>
                  <a:lnTo>
                    <a:pt x="24" y="247"/>
                  </a:lnTo>
                  <a:lnTo>
                    <a:pt x="0" y="270"/>
                  </a:lnTo>
                  <a:lnTo>
                    <a:pt x="0" y="315"/>
                  </a:lnTo>
                  <a:lnTo>
                    <a:pt x="0" y="329"/>
                  </a:lnTo>
                  <a:lnTo>
                    <a:pt x="84" y="329"/>
                  </a:lnTo>
                  <a:lnTo>
                    <a:pt x="84" y="35"/>
                  </a:lnTo>
                  <a:lnTo>
                    <a:pt x="69" y="24"/>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1" name="Freeform 11"/>
            <p:cNvSpPr>
              <a:spLocks/>
            </p:cNvSpPr>
            <p:nvPr/>
          </p:nvSpPr>
          <p:spPr bwMode="auto">
            <a:xfrm>
              <a:off x="2988" y="516"/>
              <a:ext cx="15" cy="314"/>
            </a:xfrm>
            <a:custGeom>
              <a:avLst/>
              <a:gdLst>
                <a:gd name="T0" fmla="*/ 15 w 15"/>
                <a:gd name="T1" fmla="*/ 314 h 314"/>
                <a:gd name="T2" fmla="*/ 15 w 15"/>
                <a:gd name="T3" fmla="*/ 13 h 314"/>
                <a:gd name="T4" fmla="*/ 0 w 15"/>
                <a:gd name="T5" fmla="*/ 0 h 314"/>
                <a:gd name="T6" fmla="*/ 0 w 15"/>
                <a:gd name="T7" fmla="*/ 314 h 314"/>
                <a:gd name="T8" fmla="*/ 15 w 15"/>
                <a:gd name="T9" fmla="*/ 314 h 314"/>
              </a:gdLst>
              <a:ahLst/>
              <a:cxnLst>
                <a:cxn ang="0">
                  <a:pos x="T0" y="T1"/>
                </a:cxn>
                <a:cxn ang="0">
                  <a:pos x="T2" y="T3"/>
                </a:cxn>
                <a:cxn ang="0">
                  <a:pos x="T4" y="T5"/>
                </a:cxn>
                <a:cxn ang="0">
                  <a:pos x="T6" y="T7"/>
                </a:cxn>
                <a:cxn ang="0">
                  <a:pos x="T8" y="T9"/>
                </a:cxn>
              </a:cxnLst>
              <a:rect l="0" t="0" r="r" b="b"/>
              <a:pathLst>
                <a:path w="15" h="314">
                  <a:moveTo>
                    <a:pt x="15" y="314"/>
                  </a:moveTo>
                  <a:lnTo>
                    <a:pt x="15" y="13"/>
                  </a:lnTo>
                  <a:lnTo>
                    <a:pt x="0" y="0"/>
                  </a:lnTo>
                  <a:lnTo>
                    <a:pt x="0" y="314"/>
                  </a:lnTo>
                  <a:lnTo>
                    <a:pt x="15" y="31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2" name="Freeform 12"/>
            <p:cNvSpPr>
              <a:spLocks noEditPoints="1"/>
            </p:cNvSpPr>
            <p:nvPr/>
          </p:nvSpPr>
          <p:spPr bwMode="auto">
            <a:xfrm>
              <a:off x="2839" y="822"/>
              <a:ext cx="275" cy="275"/>
            </a:xfrm>
            <a:custGeom>
              <a:avLst/>
              <a:gdLst>
                <a:gd name="T0" fmla="*/ 160 w 196"/>
                <a:gd name="T1" fmla="*/ 30 h 197"/>
                <a:gd name="T2" fmla="*/ 98 w 196"/>
                <a:gd name="T3" fmla="*/ 0 h 197"/>
                <a:gd name="T4" fmla="*/ 35 w 196"/>
                <a:gd name="T5" fmla="*/ 30 h 197"/>
                <a:gd name="T6" fmla="*/ 29 w 196"/>
                <a:gd name="T7" fmla="*/ 36 h 197"/>
                <a:gd name="T8" fmla="*/ 0 w 196"/>
                <a:gd name="T9" fmla="*/ 107 h 197"/>
                <a:gd name="T10" fmla="*/ 0 w 196"/>
                <a:gd name="T11" fmla="*/ 155 h 197"/>
                <a:gd name="T12" fmla="*/ 41 w 196"/>
                <a:gd name="T13" fmla="*/ 197 h 197"/>
                <a:gd name="T14" fmla="*/ 154 w 196"/>
                <a:gd name="T15" fmla="*/ 197 h 197"/>
                <a:gd name="T16" fmla="*/ 196 w 196"/>
                <a:gd name="T17" fmla="*/ 155 h 197"/>
                <a:gd name="T18" fmla="*/ 196 w 196"/>
                <a:gd name="T19" fmla="*/ 107 h 197"/>
                <a:gd name="T20" fmla="*/ 167 w 196"/>
                <a:gd name="T21" fmla="*/ 36 h 197"/>
                <a:gd name="T22" fmla="*/ 160 w 196"/>
                <a:gd name="T23" fmla="*/ 30 h 197"/>
                <a:gd name="T24" fmla="*/ 124 w 196"/>
                <a:gd name="T25" fmla="*/ 167 h 197"/>
                <a:gd name="T26" fmla="*/ 98 w 196"/>
                <a:gd name="T27" fmla="*/ 178 h 197"/>
                <a:gd name="T28" fmla="*/ 72 w 196"/>
                <a:gd name="T29" fmla="*/ 167 h 197"/>
                <a:gd name="T30" fmla="*/ 98 w 196"/>
                <a:gd name="T31" fmla="*/ 156 h 197"/>
                <a:gd name="T32" fmla="*/ 124 w 196"/>
                <a:gd name="T33" fmla="*/ 16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97">
                  <a:moveTo>
                    <a:pt x="160" y="30"/>
                  </a:moveTo>
                  <a:cubicBezTo>
                    <a:pt x="144" y="13"/>
                    <a:pt x="116" y="0"/>
                    <a:pt x="98" y="0"/>
                  </a:cubicBezTo>
                  <a:cubicBezTo>
                    <a:pt x="80" y="0"/>
                    <a:pt x="52" y="13"/>
                    <a:pt x="35" y="30"/>
                  </a:cubicBezTo>
                  <a:cubicBezTo>
                    <a:pt x="29" y="36"/>
                    <a:pt x="29" y="36"/>
                    <a:pt x="29" y="36"/>
                  </a:cubicBezTo>
                  <a:cubicBezTo>
                    <a:pt x="13" y="52"/>
                    <a:pt x="0" y="84"/>
                    <a:pt x="0" y="107"/>
                  </a:cubicBezTo>
                  <a:cubicBezTo>
                    <a:pt x="0" y="155"/>
                    <a:pt x="0" y="155"/>
                    <a:pt x="0" y="155"/>
                  </a:cubicBezTo>
                  <a:cubicBezTo>
                    <a:pt x="0" y="178"/>
                    <a:pt x="18" y="197"/>
                    <a:pt x="41" y="197"/>
                  </a:cubicBezTo>
                  <a:cubicBezTo>
                    <a:pt x="154" y="197"/>
                    <a:pt x="154" y="197"/>
                    <a:pt x="154" y="197"/>
                  </a:cubicBezTo>
                  <a:cubicBezTo>
                    <a:pt x="177" y="197"/>
                    <a:pt x="196" y="178"/>
                    <a:pt x="196" y="155"/>
                  </a:cubicBezTo>
                  <a:cubicBezTo>
                    <a:pt x="196" y="107"/>
                    <a:pt x="196" y="107"/>
                    <a:pt x="196" y="107"/>
                  </a:cubicBezTo>
                  <a:cubicBezTo>
                    <a:pt x="196" y="84"/>
                    <a:pt x="183" y="52"/>
                    <a:pt x="167" y="36"/>
                  </a:cubicBezTo>
                  <a:lnTo>
                    <a:pt x="160" y="30"/>
                  </a:lnTo>
                  <a:close/>
                  <a:moveTo>
                    <a:pt x="124" y="167"/>
                  </a:moveTo>
                  <a:cubicBezTo>
                    <a:pt x="124" y="173"/>
                    <a:pt x="112" y="178"/>
                    <a:pt x="98" y="178"/>
                  </a:cubicBezTo>
                  <a:cubicBezTo>
                    <a:pt x="83" y="178"/>
                    <a:pt x="72" y="173"/>
                    <a:pt x="72" y="167"/>
                  </a:cubicBezTo>
                  <a:cubicBezTo>
                    <a:pt x="72" y="161"/>
                    <a:pt x="83" y="156"/>
                    <a:pt x="98" y="156"/>
                  </a:cubicBezTo>
                  <a:cubicBezTo>
                    <a:pt x="112" y="156"/>
                    <a:pt x="124" y="161"/>
                    <a:pt x="124" y="16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3" name="Freeform 14"/>
            <p:cNvSpPr>
              <a:spLocks/>
            </p:cNvSpPr>
            <p:nvPr/>
          </p:nvSpPr>
          <p:spPr bwMode="auto">
            <a:xfrm>
              <a:off x="2961" y="1054"/>
              <a:ext cx="35" cy="103"/>
            </a:xfrm>
            <a:custGeom>
              <a:avLst/>
              <a:gdLst>
                <a:gd name="T0" fmla="*/ 25 w 25"/>
                <a:gd name="T1" fmla="*/ 12 h 74"/>
                <a:gd name="T2" fmla="*/ 12 w 25"/>
                <a:gd name="T3" fmla="*/ 0 h 74"/>
                <a:gd name="T4" fmla="*/ 0 w 25"/>
                <a:gd name="T5" fmla="*/ 12 h 74"/>
                <a:gd name="T6" fmla="*/ 0 w 25"/>
                <a:gd name="T7" fmla="*/ 74 h 74"/>
                <a:gd name="T8" fmla="*/ 25 w 25"/>
                <a:gd name="T9" fmla="*/ 74 h 74"/>
                <a:gd name="T10" fmla="*/ 25 w 25"/>
                <a:gd name="T11" fmla="*/ 12 h 74"/>
              </a:gdLst>
              <a:ahLst/>
              <a:cxnLst>
                <a:cxn ang="0">
                  <a:pos x="T0" y="T1"/>
                </a:cxn>
                <a:cxn ang="0">
                  <a:pos x="T2" y="T3"/>
                </a:cxn>
                <a:cxn ang="0">
                  <a:pos x="T4" y="T5"/>
                </a:cxn>
                <a:cxn ang="0">
                  <a:pos x="T6" y="T7"/>
                </a:cxn>
                <a:cxn ang="0">
                  <a:pos x="T8" y="T9"/>
                </a:cxn>
                <a:cxn ang="0">
                  <a:pos x="T10" y="T11"/>
                </a:cxn>
              </a:cxnLst>
              <a:rect l="0" t="0" r="r" b="b"/>
              <a:pathLst>
                <a:path w="25" h="74">
                  <a:moveTo>
                    <a:pt x="25" y="12"/>
                  </a:moveTo>
                  <a:cubicBezTo>
                    <a:pt x="25" y="5"/>
                    <a:pt x="19" y="0"/>
                    <a:pt x="12" y="0"/>
                  </a:cubicBezTo>
                  <a:cubicBezTo>
                    <a:pt x="5" y="0"/>
                    <a:pt x="0" y="5"/>
                    <a:pt x="0" y="12"/>
                  </a:cubicBezTo>
                  <a:cubicBezTo>
                    <a:pt x="0" y="74"/>
                    <a:pt x="0" y="74"/>
                    <a:pt x="0" y="74"/>
                  </a:cubicBezTo>
                  <a:cubicBezTo>
                    <a:pt x="25" y="74"/>
                    <a:pt x="25" y="74"/>
                    <a:pt x="25" y="74"/>
                  </a:cubicBezTo>
                  <a:lnTo>
                    <a:pt x="25" y="1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4" name="Oval 15"/>
            <p:cNvSpPr>
              <a:spLocks noChangeArrowheads="1"/>
            </p:cNvSpPr>
            <p:nvPr/>
          </p:nvSpPr>
          <p:spPr bwMode="auto">
            <a:xfrm>
              <a:off x="2950" y="1304"/>
              <a:ext cx="56" cy="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sp>
          <p:nvSpPr>
            <p:cNvPr id="475" name="Freeform 16"/>
            <p:cNvSpPr>
              <a:spLocks/>
            </p:cNvSpPr>
            <p:nvPr/>
          </p:nvSpPr>
          <p:spPr bwMode="auto">
            <a:xfrm>
              <a:off x="2961" y="1157"/>
              <a:ext cx="35" cy="192"/>
            </a:xfrm>
            <a:custGeom>
              <a:avLst/>
              <a:gdLst>
                <a:gd name="T0" fmla="*/ 0 w 25"/>
                <a:gd name="T1" fmla="*/ 0 h 137"/>
                <a:gd name="T2" fmla="*/ 0 w 25"/>
                <a:gd name="T3" fmla="*/ 125 h 137"/>
                <a:gd name="T4" fmla="*/ 12 w 25"/>
                <a:gd name="T5" fmla="*/ 137 h 137"/>
                <a:gd name="T6" fmla="*/ 25 w 25"/>
                <a:gd name="T7" fmla="*/ 125 h 137"/>
                <a:gd name="T8" fmla="*/ 25 w 25"/>
                <a:gd name="T9" fmla="*/ 0 h 137"/>
                <a:gd name="T10" fmla="*/ 0 w 25"/>
                <a:gd name="T11" fmla="*/ 0 h 137"/>
              </a:gdLst>
              <a:ahLst/>
              <a:cxnLst>
                <a:cxn ang="0">
                  <a:pos x="T0" y="T1"/>
                </a:cxn>
                <a:cxn ang="0">
                  <a:pos x="T2" y="T3"/>
                </a:cxn>
                <a:cxn ang="0">
                  <a:pos x="T4" y="T5"/>
                </a:cxn>
                <a:cxn ang="0">
                  <a:pos x="T6" y="T7"/>
                </a:cxn>
                <a:cxn ang="0">
                  <a:pos x="T8" y="T9"/>
                </a:cxn>
                <a:cxn ang="0">
                  <a:pos x="T10" y="T11"/>
                </a:cxn>
              </a:cxnLst>
              <a:rect l="0" t="0" r="r" b="b"/>
              <a:pathLst>
                <a:path w="25" h="137">
                  <a:moveTo>
                    <a:pt x="0" y="0"/>
                  </a:moveTo>
                  <a:cubicBezTo>
                    <a:pt x="0" y="125"/>
                    <a:pt x="0" y="125"/>
                    <a:pt x="0" y="125"/>
                  </a:cubicBezTo>
                  <a:cubicBezTo>
                    <a:pt x="0" y="132"/>
                    <a:pt x="5" y="137"/>
                    <a:pt x="12" y="137"/>
                  </a:cubicBezTo>
                  <a:cubicBezTo>
                    <a:pt x="19" y="137"/>
                    <a:pt x="25" y="132"/>
                    <a:pt x="25" y="125"/>
                  </a:cubicBezTo>
                  <a:cubicBezTo>
                    <a:pt x="25" y="0"/>
                    <a:pt x="25" y="0"/>
                    <a:pt x="2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3" tIns="45707" rIns="91413" bIns="45707" numCol="1" anchor="t" anchorCtr="0" compatLnSpc="1">
              <a:prstTxWarp prst="textNoShape">
                <a:avLst/>
              </a:prstTxWarp>
            </a:bodyPr>
            <a:lstStyle/>
            <a:p>
              <a:pPr defTabSz="914262"/>
              <a:endParaRPr lang="en-US">
                <a:solidFill>
                  <a:srgbClr val="505050"/>
                </a:solidFill>
              </a:endParaRPr>
            </a:p>
          </p:txBody>
        </p:sp>
      </p:grpSp>
      <p:sp>
        <p:nvSpPr>
          <p:cNvPr id="175" name="Rectangle 174"/>
          <p:cNvSpPr/>
          <p:nvPr/>
        </p:nvSpPr>
        <p:spPr>
          <a:xfrm>
            <a:off x="3486878" y="2813050"/>
            <a:ext cx="2050308" cy="1070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t" anchorCtr="0" forceAA="0" compatLnSpc="1">
            <a:prstTxWarp prst="textNoShape">
              <a:avLst/>
            </a:prstTxWarp>
            <a:noAutofit/>
          </a:bodyPr>
          <a:lstStyle/>
          <a:p>
            <a:pPr defTabSz="914262"/>
            <a:r>
              <a:rPr lang="en-US" sz="1400" dirty="0" err="1" smtClean="0">
                <a:solidFill>
                  <a:prstClr val="white"/>
                </a:solidFill>
              </a:rPr>
              <a:t>Verändertes</a:t>
            </a:r>
            <a:r>
              <a:rPr lang="en-US" sz="1400" dirty="0" smtClean="0">
                <a:solidFill>
                  <a:prstClr val="white"/>
                </a:solidFill>
              </a:rPr>
              <a:t> </a:t>
            </a:r>
            <a:r>
              <a:rPr lang="en-US" sz="1400" dirty="0" err="1" smtClean="0">
                <a:solidFill>
                  <a:prstClr val="white"/>
                </a:solidFill>
              </a:rPr>
              <a:t>Berufsbild</a:t>
            </a:r>
            <a:r>
              <a:rPr lang="en-US" sz="1400" dirty="0" smtClean="0">
                <a:solidFill>
                  <a:prstClr val="white"/>
                </a:solidFill>
              </a:rPr>
              <a:t> des </a:t>
            </a:r>
            <a:r>
              <a:rPr lang="en-US" sz="1400" dirty="0" err="1" smtClean="0">
                <a:solidFill>
                  <a:prstClr val="white"/>
                </a:solidFill>
              </a:rPr>
              <a:t>Ermittlers</a:t>
            </a:r>
            <a:endParaRPr lang="en-US" sz="1400" dirty="0" smtClean="0">
              <a:solidFill>
                <a:prstClr val="white"/>
              </a:solidFill>
            </a:endParaRPr>
          </a:p>
          <a:p>
            <a:pPr defTabSz="914262"/>
            <a:endParaRPr lang="en-US" sz="1400" dirty="0">
              <a:solidFill>
                <a:prstClr val="white"/>
              </a:solidFill>
            </a:endParaRPr>
          </a:p>
          <a:p>
            <a:pPr defTabSz="914262"/>
            <a:r>
              <a:rPr lang="en-US" sz="1400" dirty="0" smtClean="0">
                <a:solidFill>
                  <a:prstClr val="white"/>
                </a:solidFill>
              </a:rPr>
              <a:t>???</a:t>
            </a:r>
            <a:endParaRPr lang="en-US" sz="1100" dirty="0">
              <a:solidFill>
                <a:prstClr val="white"/>
              </a:solidFill>
            </a:endParaRPr>
          </a:p>
        </p:txBody>
      </p:sp>
      <p:sp>
        <p:nvSpPr>
          <p:cNvPr id="174" name="Rectangle 173"/>
          <p:cNvSpPr/>
          <p:nvPr/>
        </p:nvSpPr>
        <p:spPr>
          <a:xfrm>
            <a:off x="9354447" y="3949878"/>
            <a:ext cx="2372028" cy="2277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3" tIns="91413" rIns="91413" bIns="91413" numCol="1" spcCol="0" rtlCol="0" fromWordArt="0" anchor="t" anchorCtr="0" forceAA="0" compatLnSpc="1">
            <a:prstTxWarp prst="textNoShape">
              <a:avLst/>
            </a:prstTxWarp>
            <a:noAutofit/>
          </a:bodyPr>
          <a:lstStyle/>
          <a:p>
            <a:pPr defTabSz="914262">
              <a:spcAft>
                <a:spcPts val="1800"/>
              </a:spcAft>
            </a:pPr>
            <a:r>
              <a:rPr lang="en-US" sz="2800" dirty="0">
                <a:solidFill>
                  <a:prstClr val="white"/>
                </a:solidFill>
                <a:latin typeface="Segoe UI Light"/>
              </a:rPr>
              <a:t>Mobile</a:t>
            </a:r>
            <a:br>
              <a:rPr lang="en-US" sz="2800" dirty="0">
                <a:solidFill>
                  <a:prstClr val="white"/>
                </a:solidFill>
                <a:latin typeface="Segoe UI Light"/>
              </a:rPr>
            </a:br>
            <a:r>
              <a:rPr lang="en-US" sz="2800" dirty="0">
                <a:solidFill>
                  <a:prstClr val="white"/>
                </a:solidFill>
                <a:latin typeface="Segoe UI Light"/>
              </a:rPr>
              <a:t>Computing</a:t>
            </a:r>
          </a:p>
        </p:txBody>
      </p:sp>
      <p:sp>
        <p:nvSpPr>
          <p:cNvPr id="177" name="Titel 1"/>
          <p:cNvSpPr txBox="1">
            <a:spLocks/>
          </p:cNvSpPr>
          <p:nvPr/>
        </p:nvSpPr>
        <p:spPr>
          <a:xfrm>
            <a:off x="350137" y="279837"/>
            <a:ext cx="11594213" cy="710735"/>
          </a:xfrm>
          <a:prstGeom prst="rect">
            <a:avLst/>
          </a:prstGeom>
        </p:spPr>
        <p:txBody>
          <a:bodyPr anchor="b">
            <a:normAutofit/>
          </a:bodyPr>
          <a:lstStyle>
            <a:lvl1pPr algn="l" defTabSz="914400" rtl="0" eaLnBrk="1" latinLnBrk="0" hangingPunct="1">
              <a:lnSpc>
                <a:spcPct val="90000"/>
              </a:lnSpc>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a:lstStyle>
          <a:p>
            <a:r>
              <a:rPr lang="de-DE" sz="3400" dirty="0">
                <a:solidFill>
                  <a:schemeClr val="tx1">
                    <a:lumMod val="50000"/>
                  </a:schemeClr>
                </a:solidFill>
              </a:rPr>
              <a:t>Neue Anforderungen durch die zunehmende Digitalisierung?</a:t>
            </a:r>
            <a:endParaRPr lang="en-US" sz="3400" dirty="0">
              <a:solidFill>
                <a:schemeClr val="tx1">
                  <a:lumMod val="50000"/>
                </a:schemeClr>
              </a:solidFill>
            </a:endParaRPr>
          </a:p>
        </p:txBody>
      </p:sp>
    </p:spTree>
    <p:extLst>
      <p:ext uri="{BB962C8B-B14F-4D97-AF65-F5344CB8AC3E}">
        <p14:creationId xmlns:p14="http://schemas.microsoft.com/office/powerpoint/2010/main" val="16958496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12C068DA-D53D-462E-BFC0-FE45A468E8EF}" type="slidenum">
              <a:rPr lang="de-DE" noProof="0" smtClean="0"/>
              <a:pPr/>
              <a:t>4</a:t>
            </a:fld>
            <a:endParaRPr lang="de-DE" noProof="0" dirty="0"/>
          </a:p>
        </p:txBody>
      </p:sp>
      <p:sp>
        <p:nvSpPr>
          <p:cNvPr id="5" name="Titel 4"/>
          <p:cNvSpPr>
            <a:spLocks noGrp="1"/>
          </p:cNvSpPr>
          <p:nvPr>
            <p:ph type="title"/>
          </p:nvPr>
        </p:nvSpPr>
        <p:spPr>
          <a:xfrm>
            <a:off x="1850997" y="298945"/>
            <a:ext cx="10515600" cy="1325563"/>
          </a:xfrm>
        </p:spPr>
        <p:txBody>
          <a:bodyPr/>
          <a:lstStyle/>
          <a:p>
            <a:r>
              <a:rPr lang="de-DE" dirty="0"/>
              <a:t>Prozesslandkarte Vorgangsbearbeitung</a:t>
            </a:r>
          </a:p>
        </p:txBody>
      </p:sp>
      <p:sp>
        <p:nvSpPr>
          <p:cNvPr id="6" name="Pfeil: Fünfeck 5"/>
          <p:cNvSpPr/>
          <p:nvPr/>
        </p:nvSpPr>
        <p:spPr bwMode="gray">
          <a:xfrm>
            <a:off x="1850997" y="2058467"/>
            <a:ext cx="8489439" cy="457124"/>
          </a:xfrm>
          <a:prstGeom prst="homePlate">
            <a:avLst/>
          </a:prstGeom>
          <a:solidFill>
            <a:schemeClr val="accent1"/>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633" dirty="0">
                <a:solidFill>
                  <a:schemeClr val="bg1"/>
                </a:solidFill>
                <a:latin typeface="+mj-lt"/>
                <a:cs typeface="Arial Unicode MS" panose="020B0604020202020204" pitchFamily="34" charset="-128"/>
              </a:rPr>
              <a:t>Vorgangsbearbeitung</a:t>
            </a:r>
          </a:p>
        </p:txBody>
      </p:sp>
      <p:sp>
        <p:nvSpPr>
          <p:cNvPr id="13" name="Pfeil: Fünfeck 12"/>
          <p:cNvSpPr/>
          <p:nvPr/>
        </p:nvSpPr>
        <p:spPr bwMode="gray">
          <a:xfrm>
            <a:off x="1850997" y="2653419"/>
            <a:ext cx="2827637" cy="457124"/>
          </a:xfrm>
          <a:prstGeom prst="homePlate">
            <a:avLst/>
          </a:prstGeom>
          <a:solidFill>
            <a:schemeClr val="accent1"/>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Vorgangs-Erfassung</a:t>
            </a:r>
          </a:p>
        </p:txBody>
      </p:sp>
      <p:sp>
        <p:nvSpPr>
          <p:cNvPr id="14" name="Pfeil: Fünfeck 13"/>
          <p:cNvSpPr/>
          <p:nvPr/>
        </p:nvSpPr>
        <p:spPr bwMode="gray">
          <a:xfrm>
            <a:off x="4685164" y="2653419"/>
            <a:ext cx="2827636" cy="457124"/>
          </a:xfrm>
          <a:prstGeom prst="homePlate">
            <a:avLst/>
          </a:prstGeom>
          <a:solidFill>
            <a:schemeClr val="accent1"/>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Maßnahmen-Durchführung</a:t>
            </a:r>
          </a:p>
        </p:txBody>
      </p:sp>
      <p:sp>
        <p:nvSpPr>
          <p:cNvPr id="15" name="Pfeil: Fünfeck 14"/>
          <p:cNvSpPr/>
          <p:nvPr/>
        </p:nvSpPr>
        <p:spPr bwMode="gray">
          <a:xfrm>
            <a:off x="7512801" y="2656610"/>
            <a:ext cx="2827636" cy="457124"/>
          </a:xfrm>
          <a:prstGeom prst="homePlate">
            <a:avLst/>
          </a:prstGeom>
          <a:solidFill>
            <a:schemeClr val="accent1"/>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Vorgangs-Steuerung</a:t>
            </a:r>
          </a:p>
        </p:txBody>
      </p:sp>
      <p:sp>
        <p:nvSpPr>
          <p:cNvPr id="19" name="Pfeil: Fünfeck 18"/>
          <p:cNvSpPr/>
          <p:nvPr/>
        </p:nvSpPr>
        <p:spPr bwMode="gray">
          <a:xfrm>
            <a:off x="1857528" y="5434680"/>
            <a:ext cx="8489439" cy="457124"/>
          </a:xfrm>
          <a:prstGeom prst="homePlate">
            <a:avLst/>
          </a:prstGeom>
          <a:solidFill>
            <a:schemeClr val="accent4"/>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633" dirty="0">
                <a:solidFill>
                  <a:schemeClr val="bg1"/>
                </a:solidFill>
                <a:latin typeface="+mj-lt"/>
                <a:cs typeface="Arial Unicode MS" panose="020B0604020202020204" pitchFamily="34" charset="-128"/>
              </a:rPr>
              <a:t>Auswertungen inkl. </a:t>
            </a:r>
            <a:r>
              <a:rPr lang="en-GB" sz="1633" dirty="0">
                <a:solidFill>
                  <a:schemeClr val="bg1"/>
                </a:solidFill>
                <a:latin typeface="+mj-lt"/>
                <a:cs typeface="Arial Unicode MS" panose="020B0604020202020204" pitchFamily="34" charset="-128"/>
              </a:rPr>
              <a:t>Social Media Monitoring</a:t>
            </a:r>
          </a:p>
        </p:txBody>
      </p:sp>
      <p:sp>
        <p:nvSpPr>
          <p:cNvPr id="28" name="Pfeil: Fünfeck 27"/>
          <p:cNvSpPr/>
          <p:nvPr/>
        </p:nvSpPr>
        <p:spPr bwMode="gray">
          <a:xfrm>
            <a:off x="1857528" y="4836537"/>
            <a:ext cx="8486173" cy="457124"/>
          </a:xfrm>
          <a:prstGeom prst="homePlate">
            <a:avLst/>
          </a:prstGeom>
          <a:solidFill>
            <a:schemeClr val="accent1"/>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FachProzesse (Gewahrsam, Asservate, Kriminaltechnik, Sicherheitsüberprüfung)</a:t>
            </a:r>
          </a:p>
        </p:txBody>
      </p:sp>
      <p:sp>
        <p:nvSpPr>
          <p:cNvPr id="29" name="Pfeil: Fünfeck 28"/>
          <p:cNvSpPr/>
          <p:nvPr/>
        </p:nvSpPr>
        <p:spPr bwMode="gray">
          <a:xfrm>
            <a:off x="1850997" y="1467227"/>
            <a:ext cx="8489439" cy="457124"/>
          </a:xfrm>
          <a:prstGeom prst="homePlate">
            <a:avLst/>
          </a:prstGeom>
          <a:solidFill>
            <a:schemeClr val="accent3">
              <a:lumMod val="75000"/>
            </a:schemeClr>
          </a:solidFill>
          <a:ln w="19050" algn="ctr">
            <a:noFill/>
            <a:miter lim="800000"/>
            <a:headEnd/>
            <a:tailEnd/>
          </a:ln>
          <a:effectLst/>
        </p:spPr>
        <p:txBody>
          <a:bodyPr wrap="square" lIns="32652" tIns="32652" rIns="32652" bIns="32652" rtlCol="0" anchor="ctr" anchorCtr="1">
            <a:noAutofit/>
          </a:bodyPr>
          <a:lstStyle/>
          <a:p>
            <a:pPr algn="ctr" defTabSz="414765" fontAlgn="base">
              <a:lnSpc>
                <a:spcPct val="90000"/>
              </a:lnSpc>
              <a:buClr>
                <a:srgbClr val="E20074"/>
              </a:buClr>
              <a:buSzPct val="75000"/>
            </a:pPr>
            <a:r>
              <a:rPr lang="de-DE" sz="1633" dirty="0">
                <a:solidFill>
                  <a:schemeClr val="bg1"/>
                </a:solidFill>
                <a:latin typeface="+mj-lt"/>
                <a:cs typeface="Arial Unicode MS" panose="020B0604020202020204" pitchFamily="34" charset="-128"/>
              </a:rPr>
              <a:t>Auskünfte </a:t>
            </a:r>
          </a:p>
        </p:txBody>
      </p:sp>
      <p:sp>
        <p:nvSpPr>
          <p:cNvPr id="10" name="Rechteck 9"/>
          <p:cNvSpPr/>
          <p:nvPr/>
        </p:nvSpPr>
        <p:spPr bwMode="gray">
          <a:xfrm>
            <a:off x="4685164" y="3110543"/>
            <a:ext cx="2827636" cy="1361406"/>
          </a:xfrm>
          <a:prstGeom prst="rect">
            <a:avLst/>
          </a:prstGeom>
          <a:solidFill>
            <a:schemeClr val="bg1"/>
          </a:solidFill>
          <a:ln w="19050" algn="ctr">
            <a:noFill/>
            <a:miter lim="800000"/>
            <a:headEnd/>
            <a:tailEnd/>
          </a:ln>
          <a:effectLst/>
        </p:spPr>
        <p:txBody>
          <a:bodyPr wrap="square" lIns="32652" tIns="32652" rIns="32652" bIns="32652" rtlCol="0" anchor="t" anchorCtr="0">
            <a:noAutofit/>
          </a:bodyPr>
          <a:lstStyle/>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Personen-/Sachbezogene Maßnahmen</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Spur-/Sacherfassung</a:t>
            </a:r>
          </a:p>
          <a:p>
            <a:pPr marL="159825" indent="-159825" defTabSz="414765" fontAlgn="base">
              <a:buClr>
                <a:srgbClr val="E20074"/>
              </a:buClr>
              <a:buSzPct val="75000"/>
              <a:buFont typeface="Wingdings" panose="05000000000000000000" pitchFamily="2" charset="2"/>
              <a:buChar char="§"/>
            </a:pPr>
            <a:r>
              <a:rPr lang="de-DE" sz="1361" dirty="0" err="1">
                <a:latin typeface="Tele-GroteskNor" pitchFamily="2" charset="0"/>
                <a:cs typeface="Arial Unicode MS" panose="020B0604020202020204" pitchFamily="34" charset="-128"/>
              </a:rPr>
              <a:t>Sicherstell</a:t>
            </a:r>
            <a:r>
              <a:rPr lang="de-DE" sz="1361" dirty="0">
                <a:latin typeface="Tele-GroteskNor" pitchFamily="2" charset="0"/>
                <a:cs typeface="Arial Unicode MS" panose="020B0604020202020204" pitchFamily="34" charset="-128"/>
              </a:rPr>
              <a:t>./</a:t>
            </a:r>
            <a:r>
              <a:rPr lang="de-DE" sz="1361" dirty="0" err="1">
                <a:latin typeface="Tele-GroteskNor" pitchFamily="2" charset="0"/>
                <a:cs typeface="Arial Unicode MS" panose="020B0604020202020204" pitchFamily="34" charset="-128"/>
              </a:rPr>
              <a:t>Beschlagn</a:t>
            </a:r>
            <a:r>
              <a:rPr lang="de-DE" sz="1361" dirty="0">
                <a:latin typeface="Tele-GroteskNor" pitchFamily="2" charset="0"/>
                <a:cs typeface="Arial Unicode MS" panose="020B0604020202020204" pitchFamily="34" charset="-128"/>
              </a:rPr>
              <a:t>./Durchsuchung</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Anzeigen/Berichte</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Vorladung/Vernehmung</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Kriminaltechnische Untersuchung</a:t>
            </a:r>
          </a:p>
        </p:txBody>
      </p:sp>
      <p:sp>
        <p:nvSpPr>
          <p:cNvPr id="30" name="Rechteck 29"/>
          <p:cNvSpPr/>
          <p:nvPr/>
        </p:nvSpPr>
        <p:spPr bwMode="gray">
          <a:xfrm>
            <a:off x="7516065" y="3110543"/>
            <a:ext cx="2827636" cy="1361406"/>
          </a:xfrm>
          <a:prstGeom prst="rect">
            <a:avLst/>
          </a:prstGeom>
          <a:solidFill>
            <a:schemeClr val="bg1"/>
          </a:solidFill>
          <a:ln w="19050" algn="ctr">
            <a:noFill/>
            <a:miter lim="800000"/>
            <a:headEnd/>
            <a:tailEnd/>
          </a:ln>
          <a:effectLst/>
        </p:spPr>
        <p:txBody>
          <a:bodyPr wrap="square" lIns="32652" tIns="32652" rIns="32652" bIns="32652" rtlCol="0" anchor="t" anchorCtr="0">
            <a:noAutofit/>
          </a:bodyPr>
          <a:lstStyle/>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Online/Offline-Vorgänge</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Berechtigung/Verantwortlichkeit</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Sammelvorgang</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Fachliche Prüfung</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Abschluss/Abgabe (Justiz)</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Fristenverwaltung</a:t>
            </a:r>
          </a:p>
          <a:p>
            <a:pPr marL="159825" indent="-159825" defTabSz="414765" fontAlgn="base">
              <a:buClr>
                <a:srgbClr val="E20074"/>
              </a:buClr>
              <a:buSzPct val="75000"/>
              <a:buFont typeface="Wingdings" panose="05000000000000000000" pitchFamily="2" charset="2"/>
              <a:buChar char="§"/>
            </a:pPr>
            <a:endParaRPr lang="de-DE" sz="1361" dirty="0">
              <a:latin typeface="Tele-GroteskNor" pitchFamily="2" charset="0"/>
              <a:cs typeface="Arial Unicode MS" panose="020B0604020202020204" pitchFamily="34" charset="-128"/>
            </a:endParaRPr>
          </a:p>
        </p:txBody>
      </p:sp>
      <p:sp>
        <p:nvSpPr>
          <p:cNvPr id="18" name="Rechteck 17"/>
          <p:cNvSpPr/>
          <p:nvPr/>
        </p:nvSpPr>
        <p:spPr bwMode="gray">
          <a:xfrm>
            <a:off x="1857528" y="3110543"/>
            <a:ext cx="2827636" cy="1361406"/>
          </a:xfrm>
          <a:prstGeom prst="rect">
            <a:avLst/>
          </a:prstGeom>
          <a:solidFill>
            <a:schemeClr val="bg1"/>
          </a:solidFill>
          <a:ln w="19050" algn="ctr">
            <a:noFill/>
            <a:miter lim="800000"/>
            <a:headEnd/>
            <a:tailEnd/>
          </a:ln>
          <a:effectLst/>
        </p:spPr>
        <p:txBody>
          <a:bodyPr wrap="square" lIns="32652" tIns="32652" rIns="32652" bIns="32652" rtlCol="0" anchor="t" anchorCtr="0">
            <a:noAutofit/>
          </a:bodyPr>
          <a:lstStyle/>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Gefahrenabwehr</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Straftat</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Ordnungswidrigkeit</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Verkehrsunfall</a:t>
            </a:r>
          </a:p>
          <a:p>
            <a:pPr marL="159825" indent="-159825" defTabSz="414765" fontAlgn="base">
              <a:buClr>
                <a:srgbClr val="E20074"/>
              </a:buClr>
              <a:buSzPct val="75000"/>
              <a:buFont typeface="Wingdings" panose="05000000000000000000" pitchFamily="2" charset="2"/>
              <a:buChar char="§"/>
            </a:pPr>
            <a:r>
              <a:rPr lang="de-DE" sz="1361" dirty="0">
                <a:latin typeface="Tele-GroteskNor" pitchFamily="2" charset="0"/>
                <a:cs typeface="Arial Unicode MS" panose="020B0604020202020204" pitchFamily="34" charset="-128"/>
              </a:rPr>
              <a:t>Polizeiliche Maßnahme</a:t>
            </a:r>
          </a:p>
        </p:txBody>
      </p:sp>
    </p:spTree>
    <p:extLst>
      <p:ext uri="{BB962C8B-B14F-4D97-AF65-F5344CB8AC3E}">
        <p14:creationId xmlns:p14="http://schemas.microsoft.com/office/powerpoint/2010/main" val="17590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el 1"/>
          <p:cNvSpPr txBox="1">
            <a:spLocks/>
          </p:cNvSpPr>
          <p:nvPr/>
        </p:nvSpPr>
        <p:spPr>
          <a:xfrm>
            <a:off x="279823" y="148597"/>
            <a:ext cx="9468852" cy="710735"/>
          </a:xfrm>
          <a:prstGeom prst="rect">
            <a:avLst/>
          </a:prstGeom>
        </p:spPr>
        <p:txBody>
          <a:bodyPr anchor="b">
            <a:normAutofit/>
          </a:bodyPr>
          <a:lstStyle>
            <a:lvl1pPr algn="l" defTabSz="914400" rtl="0" eaLnBrk="1" latinLnBrk="0" hangingPunct="1">
              <a:lnSpc>
                <a:spcPct val="90000"/>
              </a:lnSpc>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a:lstStyle>
          <a:p>
            <a:r>
              <a:rPr lang="de-DE" sz="3400" dirty="0" smtClean="0">
                <a:solidFill>
                  <a:schemeClr val="tx1">
                    <a:lumMod val="50000"/>
                  </a:schemeClr>
                </a:solidFill>
              </a:rPr>
              <a:t>Weitere technische Rahmenbedingungen</a:t>
            </a:r>
            <a:endParaRPr lang="en-US" sz="3400" dirty="0">
              <a:solidFill>
                <a:schemeClr val="tx1">
                  <a:lumMod val="50000"/>
                </a:schemeClr>
              </a:solidFill>
            </a:endParaRPr>
          </a:p>
        </p:txBody>
      </p:sp>
      <p:sp>
        <p:nvSpPr>
          <p:cNvPr id="71" name="Textfeld 70"/>
          <p:cNvSpPr txBox="1"/>
          <p:nvPr/>
        </p:nvSpPr>
        <p:spPr>
          <a:xfrm>
            <a:off x="281925" y="1303761"/>
            <a:ext cx="5039841" cy="4034951"/>
          </a:xfrm>
          <a:prstGeom prst="rect">
            <a:avLst/>
          </a:prstGeom>
          <a:noFill/>
        </p:spPr>
        <p:txBody>
          <a:bodyPr wrap="none" lIns="182880" tIns="146304" rIns="182880" bIns="146304" rtlCol="0">
            <a:spAutoFit/>
          </a:bodyPr>
          <a:lstStyle/>
          <a:p>
            <a:pPr marL="342900" indent="-342900">
              <a:lnSpc>
                <a:spcPct val="150000"/>
              </a:lnSpc>
              <a:buFont typeface="Wingdings" charset="2"/>
              <a:buChar char="§"/>
            </a:pPr>
            <a:r>
              <a:rPr lang="de-DE" dirty="0">
                <a:solidFill>
                  <a:schemeClr val="tx1">
                    <a:lumMod val="50000"/>
                  </a:schemeClr>
                </a:solidFill>
              </a:rPr>
              <a:t>Bundesweite Entwicklungen: </a:t>
            </a:r>
            <a:r>
              <a:rPr lang="de-DE" b="1" dirty="0">
                <a:solidFill>
                  <a:schemeClr val="tx1">
                    <a:lumMod val="50000"/>
                  </a:schemeClr>
                </a:solidFill>
              </a:rPr>
              <a:t>Polizei 2020</a:t>
            </a:r>
          </a:p>
          <a:p>
            <a:pPr marL="342900" indent="-342900">
              <a:lnSpc>
                <a:spcPct val="150000"/>
              </a:lnSpc>
              <a:buFont typeface="Wingdings" charset="2"/>
              <a:buChar char="§"/>
            </a:pPr>
            <a:r>
              <a:rPr lang="de-DE" dirty="0">
                <a:solidFill>
                  <a:schemeClr val="tx1">
                    <a:lumMod val="50000"/>
                  </a:schemeClr>
                </a:solidFill>
              </a:rPr>
              <a:t>Projekte EFBS, INPOL Modernisierung, VBS</a:t>
            </a:r>
          </a:p>
          <a:p>
            <a:pPr marL="342900" indent="-342900">
              <a:lnSpc>
                <a:spcPct val="150000"/>
              </a:lnSpc>
              <a:buFont typeface="Wingdings" charset="2"/>
              <a:buChar char="§"/>
            </a:pPr>
            <a:r>
              <a:rPr lang="de-DE" dirty="0">
                <a:solidFill>
                  <a:schemeClr val="tx1">
                    <a:lumMod val="50000"/>
                  </a:schemeClr>
                </a:solidFill>
              </a:rPr>
              <a:t>Projekte EKUS, </a:t>
            </a:r>
            <a:r>
              <a:rPr lang="de-DE" dirty="0" err="1">
                <a:solidFill>
                  <a:schemeClr val="tx1">
                    <a:lumMod val="50000"/>
                  </a:schemeClr>
                </a:solidFill>
              </a:rPr>
              <a:t>EPSWeb</a:t>
            </a:r>
            <a:r>
              <a:rPr lang="de-DE" dirty="0">
                <a:solidFill>
                  <a:schemeClr val="tx1">
                    <a:lumMod val="50000"/>
                  </a:schemeClr>
                </a:solidFill>
              </a:rPr>
              <a:t>, ABS, etc.</a:t>
            </a:r>
          </a:p>
          <a:p>
            <a:pPr marL="342900" indent="-342900">
              <a:lnSpc>
                <a:spcPct val="150000"/>
              </a:lnSpc>
              <a:buFont typeface="Wingdings" charset="2"/>
              <a:buChar char="§"/>
            </a:pPr>
            <a:r>
              <a:rPr lang="de-DE" b="1" dirty="0">
                <a:solidFill>
                  <a:schemeClr val="tx1">
                    <a:lumMod val="50000"/>
                  </a:schemeClr>
                </a:solidFill>
              </a:rPr>
              <a:t>IT-Neustrukturierung</a:t>
            </a:r>
            <a:r>
              <a:rPr lang="de-DE" dirty="0">
                <a:solidFill>
                  <a:schemeClr val="tx1">
                    <a:lumMod val="50000"/>
                  </a:schemeClr>
                </a:solidFill>
              </a:rPr>
              <a:t> Landesverwaltung</a:t>
            </a:r>
          </a:p>
          <a:p>
            <a:pPr marL="342900" indent="-342900">
              <a:lnSpc>
                <a:spcPct val="150000"/>
              </a:lnSpc>
              <a:buFont typeface="Wingdings" charset="2"/>
              <a:buChar char="§"/>
            </a:pPr>
            <a:r>
              <a:rPr lang="de-DE" dirty="0" err="1">
                <a:solidFill>
                  <a:schemeClr val="tx1">
                    <a:lumMod val="50000"/>
                  </a:schemeClr>
                </a:solidFill>
              </a:rPr>
              <a:t>Managed</a:t>
            </a:r>
            <a:r>
              <a:rPr lang="de-DE" dirty="0">
                <a:solidFill>
                  <a:schemeClr val="tx1">
                    <a:lumMod val="50000"/>
                  </a:schemeClr>
                </a:solidFill>
              </a:rPr>
              <a:t> Services, </a:t>
            </a:r>
            <a:r>
              <a:rPr lang="de-DE" b="1" dirty="0">
                <a:solidFill>
                  <a:schemeClr val="tx1">
                    <a:lumMod val="50000"/>
                  </a:schemeClr>
                </a:solidFill>
              </a:rPr>
              <a:t>Public Cloud Services</a:t>
            </a:r>
          </a:p>
          <a:p>
            <a:pPr marL="342900" indent="-342900">
              <a:lnSpc>
                <a:spcPct val="150000"/>
              </a:lnSpc>
              <a:buFont typeface="Wingdings" charset="2"/>
              <a:buChar char="§"/>
            </a:pPr>
            <a:r>
              <a:rPr lang="de-DE" b="1" dirty="0" err="1">
                <a:solidFill>
                  <a:schemeClr val="tx1">
                    <a:lumMod val="50000"/>
                  </a:schemeClr>
                </a:solidFill>
              </a:rPr>
              <a:t>EGovernment</a:t>
            </a:r>
            <a:r>
              <a:rPr lang="de-DE" dirty="0">
                <a:solidFill>
                  <a:schemeClr val="tx1">
                    <a:lumMod val="50000"/>
                  </a:schemeClr>
                </a:solidFill>
              </a:rPr>
              <a:t> Gesetzliche Initiativen</a:t>
            </a:r>
          </a:p>
          <a:p>
            <a:pPr marL="342900" indent="-342900">
              <a:lnSpc>
                <a:spcPct val="150000"/>
              </a:lnSpc>
              <a:buFont typeface="Wingdings" charset="2"/>
              <a:buChar char="§"/>
            </a:pPr>
            <a:r>
              <a:rPr lang="de-DE" dirty="0">
                <a:solidFill>
                  <a:schemeClr val="tx1">
                    <a:lumMod val="50000"/>
                  </a:schemeClr>
                </a:solidFill>
              </a:rPr>
              <a:t>Neue Steuerungsstrukturen im </a:t>
            </a:r>
            <a:br>
              <a:rPr lang="de-DE" dirty="0">
                <a:solidFill>
                  <a:schemeClr val="tx1">
                    <a:lumMod val="50000"/>
                  </a:schemeClr>
                </a:solidFill>
              </a:rPr>
            </a:br>
            <a:r>
              <a:rPr lang="de-DE" dirty="0">
                <a:solidFill>
                  <a:schemeClr val="tx1">
                    <a:lumMod val="50000"/>
                  </a:schemeClr>
                </a:solidFill>
              </a:rPr>
              <a:t>Digitalministerium/IM</a:t>
            </a:r>
            <a:br>
              <a:rPr lang="de-DE" dirty="0">
                <a:solidFill>
                  <a:schemeClr val="tx1">
                    <a:lumMod val="50000"/>
                  </a:schemeClr>
                </a:solidFill>
              </a:rPr>
            </a:br>
            <a:endParaRPr lang="de-DE" dirty="0">
              <a:solidFill>
                <a:schemeClr val="tx1">
                  <a:lumMod val="50000"/>
                </a:schemeClr>
              </a:solidFill>
            </a:endParaRPr>
          </a:p>
        </p:txBody>
      </p:sp>
      <p:cxnSp>
        <p:nvCxnSpPr>
          <p:cNvPr id="74" name="Straight Connector 3"/>
          <p:cNvCxnSpPr/>
          <p:nvPr/>
        </p:nvCxnSpPr>
        <p:spPr bwMode="auto">
          <a:xfrm flipV="1">
            <a:off x="7463743" y="4032104"/>
            <a:ext cx="899478" cy="1328"/>
          </a:xfrm>
          <a:prstGeom prst="line">
            <a:avLst/>
          </a:prstGeom>
          <a:solidFill>
            <a:srgbClr val="00529B"/>
          </a:solidFill>
          <a:ln w="12700" cap="flat" cmpd="sng" algn="ctr">
            <a:solidFill>
              <a:schemeClr val="tx1"/>
            </a:solidFill>
            <a:prstDash val="solid"/>
            <a:round/>
            <a:headEnd type="none" w="med" len="med"/>
            <a:tailEnd type="none" w="lg" len="lg"/>
          </a:ln>
          <a:effectLst/>
        </p:spPr>
      </p:cxnSp>
      <p:cxnSp>
        <p:nvCxnSpPr>
          <p:cNvPr id="75" name="Straight Connector 4"/>
          <p:cNvCxnSpPr/>
          <p:nvPr/>
        </p:nvCxnSpPr>
        <p:spPr bwMode="auto">
          <a:xfrm flipH="1" flipV="1">
            <a:off x="8138545" y="2638161"/>
            <a:ext cx="760442" cy="1022264"/>
          </a:xfrm>
          <a:prstGeom prst="line">
            <a:avLst/>
          </a:prstGeom>
          <a:solidFill>
            <a:srgbClr val="00529B"/>
          </a:solidFill>
          <a:ln w="12700" cap="flat" cmpd="sng" algn="ctr">
            <a:solidFill>
              <a:srgbClr val="7F7F7F"/>
            </a:solidFill>
            <a:prstDash val="solid"/>
            <a:round/>
            <a:headEnd type="none" w="med" len="med"/>
            <a:tailEnd type="none" w="lg" len="lg"/>
          </a:ln>
          <a:effectLst/>
        </p:spPr>
      </p:cxnSp>
      <p:cxnSp>
        <p:nvCxnSpPr>
          <p:cNvPr id="76" name="Straight Connector 5"/>
          <p:cNvCxnSpPr/>
          <p:nvPr/>
        </p:nvCxnSpPr>
        <p:spPr bwMode="auto">
          <a:xfrm flipV="1">
            <a:off x="8909045" y="2641912"/>
            <a:ext cx="591789" cy="991903"/>
          </a:xfrm>
          <a:prstGeom prst="line">
            <a:avLst/>
          </a:prstGeom>
          <a:solidFill>
            <a:srgbClr val="00529B"/>
          </a:solidFill>
          <a:ln w="12700" cap="flat" cmpd="sng" algn="ctr">
            <a:solidFill>
              <a:srgbClr val="7F7F7F"/>
            </a:solidFill>
            <a:prstDash val="solid"/>
            <a:round/>
            <a:headEnd type="none" w="med" len="med"/>
            <a:tailEnd type="none" w="lg" len="lg"/>
          </a:ln>
          <a:effectLst/>
        </p:spPr>
      </p:cxnSp>
      <p:sp>
        <p:nvSpPr>
          <p:cNvPr id="77" name="TextBox 10"/>
          <p:cNvSpPr txBox="1"/>
          <p:nvPr/>
        </p:nvSpPr>
        <p:spPr bwMode="gray">
          <a:xfrm>
            <a:off x="6475405" y="2883034"/>
            <a:ext cx="1626599" cy="258446"/>
          </a:xfrm>
          <a:prstGeom prst="rect">
            <a:avLst/>
          </a:prstGeom>
          <a:noFill/>
        </p:spPr>
        <p:txBody>
          <a:bodyPr wrap="non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b="1" dirty="0">
                <a:solidFill>
                  <a:srgbClr val="000000"/>
                </a:solidFill>
              </a:rPr>
              <a:t>Dedizierte</a:t>
            </a:r>
            <a:r>
              <a:rPr lang="en-US" sz="1200" b="1" dirty="0">
                <a:solidFill>
                  <a:srgbClr val="000000"/>
                </a:solidFill>
              </a:rPr>
              <a:t> </a:t>
            </a:r>
            <a:r>
              <a:rPr lang="de-DE" sz="1200" b="1" dirty="0">
                <a:solidFill>
                  <a:srgbClr val="000000"/>
                </a:solidFill>
              </a:rPr>
              <a:t>Verbindung</a:t>
            </a:r>
            <a:endParaRPr lang="en-US" sz="1200" b="1" dirty="0">
              <a:solidFill>
                <a:srgbClr val="000000"/>
              </a:solidFill>
            </a:endParaRPr>
          </a:p>
        </p:txBody>
      </p:sp>
      <p:sp>
        <p:nvSpPr>
          <p:cNvPr id="78" name="TextBox 10"/>
          <p:cNvSpPr txBox="1"/>
          <p:nvPr/>
        </p:nvSpPr>
        <p:spPr bwMode="gray">
          <a:xfrm>
            <a:off x="9564262" y="2873295"/>
            <a:ext cx="1626599" cy="258446"/>
          </a:xfrm>
          <a:prstGeom prst="rect">
            <a:avLst/>
          </a:prstGeom>
          <a:noFill/>
        </p:spPr>
        <p:txBody>
          <a:bodyPr wrap="non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b="1" dirty="0">
                <a:solidFill>
                  <a:srgbClr val="000000"/>
                </a:solidFill>
              </a:rPr>
              <a:t>Dedizierte</a:t>
            </a:r>
            <a:r>
              <a:rPr lang="en-US" sz="1200" b="1" dirty="0">
                <a:solidFill>
                  <a:srgbClr val="000000"/>
                </a:solidFill>
              </a:rPr>
              <a:t> </a:t>
            </a:r>
            <a:r>
              <a:rPr lang="de-DE" sz="1200" b="1" dirty="0">
                <a:solidFill>
                  <a:srgbClr val="000000"/>
                </a:solidFill>
              </a:rPr>
              <a:t>Verbindung</a:t>
            </a:r>
            <a:endParaRPr lang="en-US" sz="1200" b="1" dirty="0">
              <a:solidFill>
                <a:srgbClr val="000000"/>
              </a:solidFill>
            </a:endParaRPr>
          </a:p>
        </p:txBody>
      </p:sp>
      <p:sp>
        <p:nvSpPr>
          <p:cNvPr id="79" name="TextBox 10"/>
          <p:cNvSpPr txBox="1"/>
          <p:nvPr/>
        </p:nvSpPr>
        <p:spPr bwMode="gray">
          <a:xfrm>
            <a:off x="7491489" y="1048935"/>
            <a:ext cx="1240596" cy="276999"/>
          </a:xfrm>
          <a:prstGeom prst="rect">
            <a:avLst/>
          </a:prstGeom>
          <a:noFill/>
        </p:spPr>
        <p:txBody>
          <a:bodyPr wrap="non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000000"/>
                </a:solidFill>
              </a:rPr>
              <a:t> Provider </a:t>
            </a:r>
            <a:r>
              <a:rPr lang="de-DE" sz="1200" b="1" dirty="0">
                <a:solidFill>
                  <a:srgbClr val="000000"/>
                </a:solidFill>
              </a:rPr>
              <a:t>IT.NRW</a:t>
            </a:r>
            <a:endParaRPr lang="en-US" sz="1200" b="1" dirty="0">
              <a:solidFill>
                <a:srgbClr val="000000"/>
              </a:solidFill>
            </a:endParaRPr>
          </a:p>
        </p:txBody>
      </p:sp>
      <p:grpSp>
        <p:nvGrpSpPr>
          <p:cNvPr id="80" name="Group 71"/>
          <p:cNvGrpSpPr/>
          <p:nvPr/>
        </p:nvGrpSpPr>
        <p:grpSpPr>
          <a:xfrm>
            <a:off x="7466932" y="1382890"/>
            <a:ext cx="1343224" cy="1255271"/>
            <a:chOff x="5443811" y="650557"/>
            <a:chExt cx="1371600" cy="1280160"/>
          </a:xfrm>
        </p:grpSpPr>
        <p:sp>
          <p:nvSpPr>
            <p:cNvPr id="123" name="Rectangle 72"/>
            <p:cNvSpPr/>
            <p:nvPr/>
          </p:nvSpPr>
          <p:spPr bwMode="gray">
            <a:xfrm>
              <a:off x="5443811" y="650557"/>
              <a:ext cx="1371600" cy="1280160"/>
            </a:xfrm>
            <a:prstGeom prst="rect">
              <a:avLst/>
            </a:prstGeom>
            <a:noFill/>
            <a:ln w="12700">
              <a:solidFill>
                <a:srgbClr val="66666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200" dirty="0">
                <a:solidFill>
                  <a:srgbClr val="FFFFFF"/>
                </a:solidFill>
                <a:cs typeface="Arial" panose="020B0604020202020204" pitchFamily="34" charset="0"/>
              </a:endParaRPr>
            </a:p>
          </p:txBody>
        </p:sp>
        <p:grpSp>
          <p:nvGrpSpPr>
            <p:cNvPr id="124" name="Group 73"/>
            <p:cNvGrpSpPr/>
            <p:nvPr/>
          </p:nvGrpSpPr>
          <p:grpSpPr>
            <a:xfrm>
              <a:off x="5624577" y="816877"/>
              <a:ext cx="1010068" cy="350804"/>
              <a:chOff x="5676669" y="805353"/>
              <a:chExt cx="1010068" cy="350804"/>
            </a:xfrm>
          </p:grpSpPr>
          <p:grpSp>
            <p:nvGrpSpPr>
              <p:cNvPr id="135" name="Group 84"/>
              <p:cNvGrpSpPr/>
              <p:nvPr/>
            </p:nvGrpSpPr>
            <p:grpSpPr>
              <a:xfrm>
                <a:off x="5676669" y="805353"/>
                <a:ext cx="392327" cy="350804"/>
                <a:chOff x="2521790" y="2974113"/>
                <a:chExt cx="306063" cy="273670"/>
              </a:xfrm>
            </p:grpSpPr>
            <p:sp>
              <p:nvSpPr>
                <p:cNvPr id="139"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40"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136" name="Group 85"/>
              <p:cNvGrpSpPr/>
              <p:nvPr/>
            </p:nvGrpSpPr>
            <p:grpSpPr>
              <a:xfrm>
                <a:off x="6294410" y="805353"/>
                <a:ext cx="392327" cy="350804"/>
                <a:chOff x="2521790" y="2974113"/>
                <a:chExt cx="306063" cy="273670"/>
              </a:xfrm>
            </p:grpSpPr>
            <p:sp>
              <p:nvSpPr>
                <p:cNvPr id="137"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38"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grpSp>
          <p:nvGrpSpPr>
            <p:cNvPr id="125" name="Group 74"/>
            <p:cNvGrpSpPr/>
            <p:nvPr/>
          </p:nvGrpSpPr>
          <p:grpSpPr>
            <a:xfrm>
              <a:off x="5624577" y="1361001"/>
              <a:ext cx="968827" cy="403392"/>
              <a:chOff x="5676669" y="1349477"/>
              <a:chExt cx="968827" cy="403392"/>
            </a:xfrm>
          </p:grpSpPr>
          <p:grpSp>
            <p:nvGrpSpPr>
              <p:cNvPr id="126" name="Group 75"/>
              <p:cNvGrpSpPr/>
              <p:nvPr/>
            </p:nvGrpSpPr>
            <p:grpSpPr>
              <a:xfrm>
                <a:off x="5676669" y="1349477"/>
                <a:ext cx="385128" cy="403392"/>
                <a:chOff x="1380646" y="1347235"/>
                <a:chExt cx="344195" cy="360519"/>
              </a:xfrm>
            </p:grpSpPr>
            <p:sp>
              <p:nvSpPr>
                <p:cNvPr id="131" name="Freeform 61"/>
                <p:cNvSpPr>
                  <a:spLocks/>
                </p:cNvSpPr>
                <p:nvPr/>
              </p:nvSpPr>
              <p:spPr bwMode="auto">
                <a:xfrm>
                  <a:off x="1492203" y="1458791"/>
                  <a:ext cx="232638" cy="248963"/>
                </a:xfrm>
                <a:custGeom>
                  <a:avLst/>
                  <a:gdLst>
                    <a:gd name="T0" fmla="*/ 184 w 193"/>
                    <a:gd name="T1" fmla="*/ 0 h 207"/>
                    <a:gd name="T2" fmla="*/ 167 w 193"/>
                    <a:gd name="T3" fmla="*/ 0 h 207"/>
                    <a:gd name="T4" fmla="*/ 167 w 193"/>
                    <a:gd name="T5" fmla="*/ 173 h 207"/>
                    <a:gd name="T6" fmla="*/ 157 w 193"/>
                    <a:gd name="T7" fmla="*/ 183 h 207"/>
                    <a:gd name="T8" fmla="*/ 0 w 193"/>
                    <a:gd name="T9" fmla="*/ 183 h 207"/>
                    <a:gd name="T10" fmla="*/ 0 w 193"/>
                    <a:gd name="T11" fmla="*/ 199 h 207"/>
                    <a:gd name="T12" fmla="*/ 9 w 193"/>
                    <a:gd name="T13" fmla="*/ 207 h 207"/>
                    <a:gd name="T14" fmla="*/ 184 w 193"/>
                    <a:gd name="T15" fmla="*/ 207 h 207"/>
                    <a:gd name="T16" fmla="*/ 193 w 193"/>
                    <a:gd name="T17" fmla="*/ 199 h 207"/>
                    <a:gd name="T18" fmla="*/ 193 w 193"/>
                    <a:gd name="T19" fmla="*/ 8 h 207"/>
                    <a:gd name="T20" fmla="*/ 184 w 19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7">
                      <a:moveTo>
                        <a:pt x="184" y="0"/>
                      </a:moveTo>
                      <a:cubicBezTo>
                        <a:pt x="167" y="0"/>
                        <a:pt x="167" y="0"/>
                        <a:pt x="167" y="0"/>
                      </a:cubicBezTo>
                      <a:cubicBezTo>
                        <a:pt x="167" y="173"/>
                        <a:pt x="167" y="173"/>
                        <a:pt x="167" y="173"/>
                      </a:cubicBezTo>
                      <a:cubicBezTo>
                        <a:pt x="167" y="179"/>
                        <a:pt x="163" y="183"/>
                        <a:pt x="157" y="183"/>
                      </a:cubicBezTo>
                      <a:cubicBezTo>
                        <a:pt x="0" y="183"/>
                        <a:pt x="0" y="183"/>
                        <a:pt x="0" y="183"/>
                      </a:cubicBezTo>
                      <a:cubicBezTo>
                        <a:pt x="0" y="199"/>
                        <a:pt x="0" y="199"/>
                        <a:pt x="0" y="199"/>
                      </a:cubicBezTo>
                      <a:cubicBezTo>
                        <a:pt x="0" y="204"/>
                        <a:pt x="4" y="207"/>
                        <a:pt x="9" y="207"/>
                      </a:cubicBezTo>
                      <a:cubicBezTo>
                        <a:pt x="184" y="207"/>
                        <a:pt x="184" y="207"/>
                        <a:pt x="184" y="207"/>
                      </a:cubicBezTo>
                      <a:cubicBezTo>
                        <a:pt x="189" y="207"/>
                        <a:pt x="193" y="204"/>
                        <a:pt x="193" y="199"/>
                      </a:cubicBezTo>
                      <a:cubicBezTo>
                        <a:pt x="193" y="8"/>
                        <a:pt x="193" y="8"/>
                        <a:pt x="193" y="8"/>
                      </a:cubicBezTo>
                      <a:cubicBezTo>
                        <a:pt x="193" y="4"/>
                        <a:pt x="189" y="0"/>
                        <a:pt x="184" y="0"/>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32" name="Freeform 62"/>
                <p:cNvSpPr>
                  <a:spLocks/>
                </p:cNvSpPr>
                <p:nvPr/>
              </p:nvSpPr>
              <p:spPr bwMode="auto">
                <a:xfrm>
                  <a:off x="1437785" y="1403013"/>
                  <a:ext cx="229917" cy="248963"/>
                </a:xfrm>
                <a:custGeom>
                  <a:avLst/>
                  <a:gdLst>
                    <a:gd name="T0" fmla="*/ 184 w 192"/>
                    <a:gd name="T1" fmla="*/ 0 h 208"/>
                    <a:gd name="T2" fmla="*/ 167 w 192"/>
                    <a:gd name="T3" fmla="*/ 0 h 208"/>
                    <a:gd name="T4" fmla="*/ 167 w 192"/>
                    <a:gd name="T5" fmla="*/ 174 h 208"/>
                    <a:gd name="T6" fmla="*/ 157 w 192"/>
                    <a:gd name="T7" fmla="*/ 184 h 208"/>
                    <a:gd name="T8" fmla="*/ 0 w 192"/>
                    <a:gd name="T9" fmla="*/ 184 h 208"/>
                    <a:gd name="T10" fmla="*/ 0 w 192"/>
                    <a:gd name="T11" fmla="*/ 200 h 208"/>
                    <a:gd name="T12" fmla="*/ 8 w 192"/>
                    <a:gd name="T13" fmla="*/ 208 h 208"/>
                    <a:gd name="T14" fmla="*/ 184 w 192"/>
                    <a:gd name="T15" fmla="*/ 208 h 208"/>
                    <a:gd name="T16" fmla="*/ 192 w 192"/>
                    <a:gd name="T17" fmla="*/ 200 h 208"/>
                    <a:gd name="T18" fmla="*/ 192 w 192"/>
                    <a:gd name="T19" fmla="*/ 9 h 208"/>
                    <a:gd name="T20" fmla="*/ 184 w 192"/>
                    <a:gd name="T2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08">
                      <a:moveTo>
                        <a:pt x="184" y="0"/>
                      </a:moveTo>
                      <a:cubicBezTo>
                        <a:pt x="167" y="0"/>
                        <a:pt x="167" y="0"/>
                        <a:pt x="167" y="0"/>
                      </a:cubicBezTo>
                      <a:cubicBezTo>
                        <a:pt x="167" y="174"/>
                        <a:pt x="167" y="174"/>
                        <a:pt x="167" y="174"/>
                      </a:cubicBezTo>
                      <a:cubicBezTo>
                        <a:pt x="167" y="180"/>
                        <a:pt x="162" y="184"/>
                        <a:pt x="157" y="184"/>
                      </a:cubicBezTo>
                      <a:cubicBezTo>
                        <a:pt x="0" y="184"/>
                        <a:pt x="0" y="184"/>
                        <a:pt x="0" y="184"/>
                      </a:cubicBezTo>
                      <a:cubicBezTo>
                        <a:pt x="0" y="200"/>
                        <a:pt x="0" y="200"/>
                        <a:pt x="0" y="200"/>
                      </a:cubicBezTo>
                      <a:cubicBezTo>
                        <a:pt x="0" y="204"/>
                        <a:pt x="4" y="208"/>
                        <a:pt x="8" y="208"/>
                      </a:cubicBezTo>
                      <a:cubicBezTo>
                        <a:pt x="184" y="208"/>
                        <a:pt x="184" y="208"/>
                        <a:pt x="184" y="208"/>
                      </a:cubicBezTo>
                      <a:cubicBezTo>
                        <a:pt x="188" y="208"/>
                        <a:pt x="192" y="204"/>
                        <a:pt x="192" y="200"/>
                      </a:cubicBezTo>
                      <a:cubicBezTo>
                        <a:pt x="192" y="9"/>
                        <a:pt x="192" y="9"/>
                        <a:pt x="192" y="9"/>
                      </a:cubicBezTo>
                      <a:cubicBezTo>
                        <a:pt x="192" y="4"/>
                        <a:pt x="188" y="0"/>
                        <a:pt x="184" y="0"/>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33" name="Freeform 63"/>
                <p:cNvSpPr>
                  <a:spLocks noEditPoints="1"/>
                </p:cNvSpPr>
                <p:nvPr/>
              </p:nvSpPr>
              <p:spPr bwMode="auto">
                <a:xfrm>
                  <a:off x="1380646" y="1347235"/>
                  <a:ext cx="232638" cy="250324"/>
                </a:xfrm>
                <a:custGeom>
                  <a:avLst/>
                  <a:gdLst>
                    <a:gd name="T0" fmla="*/ 193 w 193"/>
                    <a:gd name="T1" fmla="*/ 8 h 208"/>
                    <a:gd name="T2" fmla="*/ 193 w 193"/>
                    <a:gd name="T3" fmla="*/ 199 h 208"/>
                    <a:gd name="T4" fmla="*/ 184 w 193"/>
                    <a:gd name="T5" fmla="*/ 208 h 208"/>
                    <a:gd name="T6" fmla="*/ 9 w 193"/>
                    <a:gd name="T7" fmla="*/ 208 h 208"/>
                    <a:gd name="T8" fmla="*/ 0 w 193"/>
                    <a:gd name="T9" fmla="*/ 199 h 208"/>
                    <a:gd name="T10" fmla="*/ 0 w 193"/>
                    <a:gd name="T11" fmla="*/ 64 h 208"/>
                    <a:gd name="T12" fmla="*/ 51 w 193"/>
                    <a:gd name="T13" fmla="*/ 64 h 208"/>
                    <a:gd name="T14" fmla="*/ 65 w 193"/>
                    <a:gd name="T15" fmla="*/ 51 h 208"/>
                    <a:gd name="T16" fmla="*/ 65 w 193"/>
                    <a:gd name="T17" fmla="*/ 0 h 208"/>
                    <a:gd name="T18" fmla="*/ 184 w 193"/>
                    <a:gd name="T19" fmla="*/ 0 h 208"/>
                    <a:gd name="T20" fmla="*/ 193 w 193"/>
                    <a:gd name="T21" fmla="*/ 8 h 208"/>
                    <a:gd name="T22" fmla="*/ 0 w 193"/>
                    <a:gd name="T23" fmla="*/ 50 h 208"/>
                    <a:gd name="T24" fmla="*/ 42 w 193"/>
                    <a:gd name="T25" fmla="*/ 50 h 208"/>
                    <a:gd name="T26" fmla="*/ 50 w 193"/>
                    <a:gd name="T27" fmla="*/ 41 h 208"/>
                    <a:gd name="T28" fmla="*/ 50 w 193"/>
                    <a:gd name="T29" fmla="*/ 0 h 208"/>
                    <a:gd name="T30" fmla="*/ 0 w 193"/>
                    <a:gd name="T31" fmla="*/ 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8">
                      <a:moveTo>
                        <a:pt x="193" y="8"/>
                      </a:moveTo>
                      <a:cubicBezTo>
                        <a:pt x="193" y="199"/>
                        <a:pt x="193" y="199"/>
                        <a:pt x="193" y="199"/>
                      </a:cubicBezTo>
                      <a:cubicBezTo>
                        <a:pt x="193" y="204"/>
                        <a:pt x="189" y="208"/>
                        <a:pt x="184" y="208"/>
                      </a:cubicBezTo>
                      <a:cubicBezTo>
                        <a:pt x="9" y="208"/>
                        <a:pt x="9" y="208"/>
                        <a:pt x="9" y="208"/>
                      </a:cubicBezTo>
                      <a:cubicBezTo>
                        <a:pt x="4" y="208"/>
                        <a:pt x="0" y="204"/>
                        <a:pt x="0" y="199"/>
                      </a:cubicBezTo>
                      <a:cubicBezTo>
                        <a:pt x="0" y="64"/>
                        <a:pt x="0" y="64"/>
                        <a:pt x="0" y="64"/>
                      </a:cubicBezTo>
                      <a:cubicBezTo>
                        <a:pt x="51" y="64"/>
                        <a:pt x="51" y="64"/>
                        <a:pt x="51" y="64"/>
                      </a:cubicBezTo>
                      <a:cubicBezTo>
                        <a:pt x="59" y="64"/>
                        <a:pt x="65" y="58"/>
                        <a:pt x="65" y="51"/>
                      </a:cubicBezTo>
                      <a:cubicBezTo>
                        <a:pt x="65" y="0"/>
                        <a:pt x="65" y="0"/>
                        <a:pt x="65" y="0"/>
                      </a:cubicBezTo>
                      <a:cubicBezTo>
                        <a:pt x="184" y="0"/>
                        <a:pt x="184" y="0"/>
                        <a:pt x="184" y="0"/>
                      </a:cubicBezTo>
                      <a:cubicBezTo>
                        <a:pt x="189" y="0"/>
                        <a:pt x="193" y="4"/>
                        <a:pt x="193" y="8"/>
                      </a:cubicBezTo>
                      <a:close/>
                      <a:moveTo>
                        <a:pt x="0" y="50"/>
                      </a:moveTo>
                      <a:cubicBezTo>
                        <a:pt x="42" y="50"/>
                        <a:pt x="42" y="50"/>
                        <a:pt x="42" y="50"/>
                      </a:cubicBezTo>
                      <a:cubicBezTo>
                        <a:pt x="46" y="50"/>
                        <a:pt x="50" y="46"/>
                        <a:pt x="50" y="41"/>
                      </a:cubicBezTo>
                      <a:cubicBezTo>
                        <a:pt x="50" y="0"/>
                        <a:pt x="50" y="0"/>
                        <a:pt x="50" y="0"/>
                      </a:cubicBezTo>
                      <a:lnTo>
                        <a:pt x="0" y="50"/>
                      </a:lnTo>
                      <a:close/>
                    </a:path>
                  </a:pathLst>
                </a:custGeom>
                <a:solidFill>
                  <a:srgbClr val="A3C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34" name="Freeform 64"/>
                <p:cNvSpPr>
                  <a:spLocks noEditPoints="1"/>
                </p:cNvSpPr>
                <p:nvPr/>
              </p:nvSpPr>
              <p:spPr bwMode="auto">
                <a:xfrm>
                  <a:off x="1425541" y="1405734"/>
                  <a:ext cx="148290" cy="149650"/>
                </a:xfrm>
                <a:custGeom>
                  <a:avLst/>
                  <a:gdLst>
                    <a:gd name="T0" fmla="*/ 109 w 109"/>
                    <a:gd name="T1" fmla="*/ 110 h 110"/>
                    <a:gd name="T2" fmla="*/ 86 w 109"/>
                    <a:gd name="T3" fmla="*/ 110 h 110"/>
                    <a:gd name="T4" fmla="*/ 76 w 109"/>
                    <a:gd name="T5" fmla="*/ 85 h 110"/>
                    <a:gd name="T6" fmla="*/ 33 w 109"/>
                    <a:gd name="T7" fmla="*/ 85 h 110"/>
                    <a:gd name="T8" fmla="*/ 23 w 109"/>
                    <a:gd name="T9" fmla="*/ 110 h 110"/>
                    <a:gd name="T10" fmla="*/ 0 w 109"/>
                    <a:gd name="T11" fmla="*/ 110 h 110"/>
                    <a:gd name="T12" fmla="*/ 42 w 109"/>
                    <a:gd name="T13" fmla="*/ 0 h 110"/>
                    <a:gd name="T14" fmla="*/ 66 w 109"/>
                    <a:gd name="T15" fmla="*/ 0 h 110"/>
                    <a:gd name="T16" fmla="*/ 109 w 109"/>
                    <a:gd name="T17" fmla="*/ 110 h 110"/>
                    <a:gd name="T18" fmla="*/ 69 w 109"/>
                    <a:gd name="T19" fmla="*/ 67 h 110"/>
                    <a:gd name="T20" fmla="*/ 54 w 109"/>
                    <a:gd name="T21" fmla="*/ 26 h 110"/>
                    <a:gd name="T22" fmla="*/ 39 w 109"/>
                    <a:gd name="T23" fmla="*/ 67 h 110"/>
                    <a:gd name="T24" fmla="*/ 69 w 109"/>
                    <a:gd name="T25"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0">
                      <a:moveTo>
                        <a:pt x="109" y="110"/>
                      </a:moveTo>
                      <a:lnTo>
                        <a:pt x="86" y="110"/>
                      </a:lnTo>
                      <a:lnTo>
                        <a:pt x="76" y="85"/>
                      </a:lnTo>
                      <a:lnTo>
                        <a:pt x="33" y="85"/>
                      </a:lnTo>
                      <a:lnTo>
                        <a:pt x="23" y="110"/>
                      </a:lnTo>
                      <a:lnTo>
                        <a:pt x="0" y="110"/>
                      </a:lnTo>
                      <a:lnTo>
                        <a:pt x="42" y="0"/>
                      </a:lnTo>
                      <a:lnTo>
                        <a:pt x="66" y="0"/>
                      </a:lnTo>
                      <a:lnTo>
                        <a:pt x="109" y="110"/>
                      </a:lnTo>
                      <a:close/>
                      <a:moveTo>
                        <a:pt x="69" y="67"/>
                      </a:moveTo>
                      <a:lnTo>
                        <a:pt x="54" y="26"/>
                      </a:lnTo>
                      <a:lnTo>
                        <a:pt x="39" y="67"/>
                      </a:lnTo>
                      <a:lnTo>
                        <a:pt x="69" y="67"/>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127" name="Group 76"/>
              <p:cNvGrpSpPr>
                <a:grpSpLocks noChangeAspect="1"/>
              </p:cNvGrpSpPr>
              <p:nvPr/>
            </p:nvGrpSpPr>
            <p:grpSpPr>
              <a:xfrm>
                <a:off x="6220014" y="1394515"/>
                <a:ext cx="425482" cy="313335"/>
                <a:chOff x="7239908" y="3270176"/>
                <a:chExt cx="946761" cy="697214"/>
              </a:xfrm>
            </p:grpSpPr>
            <p:sp>
              <p:nvSpPr>
                <p:cNvPr id="128" name="Freeform 77"/>
                <p:cNvSpPr>
                  <a:spLocks noEditPoints="1"/>
                </p:cNvSpPr>
                <p:nvPr/>
              </p:nvSpPr>
              <p:spPr bwMode="auto">
                <a:xfrm>
                  <a:off x="7239908" y="3270176"/>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29" name="Freeform 78"/>
                <p:cNvSpPr>
                  <a:spLocks noEditPoints="1"/>
                </p:cNvSpPr>
                <p:nvPr/>
              </p:nvSpPr>
              <p:spPr bwMode="auto">
                <a:xfrm>
                  <a:off x="7458951" y="3583740"/>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30" name="Freeform 79"/>
                <p:cNvSpPr>
                  <a:spLocks noEditPoints="1"/>
                </p:cNvSpPr>
                <p:nvPr/>
              </p:nvSpPr>
              <p:spPr bwMode="auto">
                <a:xfrm rot="900000">
                  <a:off x="7805463" y="3419128"/>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grpSp>
      <p:sp>
        <p:nvSpPr>
          <p:cNvPr id="81" name="TextBox 10"/>
          <p:cNvSpPr txBox="1"/>
          <p:nvPr/>
        </p:nvSpPr>
        <p:spPr bwMode="gray">
          <a:xfrm>
            <a:off x="9360944" y="1058440"/>
            <a:ext cx="1749005" cy="276999"/>
          </a:xfrm>
          <a:prstGeom prst="rect">
            <a:avLst/>
          </a:prstGeom>
          <a:noFill/>
        </p:spPr>
        <p:txBody>
          <a:bodyPr wrap="non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rgbClr val="000000"/>
                </a:solidFill>
              </a:rPr>
              <a:t>Provider </a:t>
            </a:r>
            <a:r>
              <a:rPr lang="de-DE" sz="1200" b="1" dirty="0">
                <a:solidFill>
                  <a:srgbClr val="000000"/>
                </a:solidFill>
              </a:rPr>
              <a:t>BKA / </a:t>
            </a:r>
            <a:r>
              <a:rPr lang="de-DE" sz="1200" b="1" dirty="0" err="1">
                <a:solidFill>
                  <a:srgbClr val="000000"/>
                </a:solidFill>
              </a:rPr>
              <a:t>Bundescloud</a:t>
            </a:r>
            <a:endParaRPr lang="en-US" sz="1200" b="1" dirty="0">
              <a:solidFill>
                <a:srgbClr val="000000"/>
              </a:solidFill>
            </a:endParaRPr>
          </a:p>
        </p:txBody>
      </p:sp>
      <p:grpSp>
        <p:nvGrpSpPr>
          <p:cNvPr id="82" name="Group 49"/>
          <p:cNvGrpSpPr/>
          <p:nvPr/>
        </p:nvGrpSpPr>
        <p:grpSpPr>
          <a:xfrm>
            <a:off x="9482483" y="1382890"/>
            <a:ext cx="1343224" cy="1255271"/>
            <a:chOff x="5443811" y="674941"/>
            <a:chExt cx="1371600" cy="1280160"/>
          </a:xfrm>
        </p:grpSpPr>
        <p:sp>
          <p:nvSpPr>
            <p:cNvPr id="104" name="Rectangle 50"/>
            <p:cNvSpPr/>
            <p:nvPr/>
          </p:nvSpPr>
          <p:spPr bwMode="gray">
            <a:xfrm>
              <a:off x="5443811" y="674941"/>
              <a:ext cx="1371600" cy="1280160"/>
            </a:xfrm>
            <a:prstGeom prst="rect">
              <a:avLst/>
            </a:prstGeom>
            <a:noFill/>
            <a:ln w="12700">
              <a:solidFill>
                <a:srgbClr val="66666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200" dirty="0">
                <a:solidFill>
                  <a:srgbClr val="FFFFFF"/>
                </a:solidFill>
                <a:cs typeface="Arial" panose="020B0604020202020204" pitchFamily="34" charset="0"/>
              </a:endParaRPr>
            </a:p>
          </p:txBody>
        </p:sp>
        <p:grpSp>
          <p:nvGrpSpPr>
            <p:cNvPr id="105" name="Group 51"/>
            <p:cNvGrpSpPr/>
            <p:nvPr/>
          </p:nvGrpSpPr>
          <p:grpSpPr>
            <a:xfrm>
              <a:off x="5624577" y="841261"/>
              <a:ext cx="1010068" cy="947516"/>
              <a:chOff x="5676669" y="805353"/>
              <a:chExt cx="1010068" cy="947516"/>
            </a:xfrm>
          </p:grpSpPr>
          <p:grpSp>
            <p:nvGrpSpPr>
              <p:cNvPr id="106" name="Group 52"/>
              <p:cNvGrpSpPr/>
              <p:nvPr/>
            </p:nvGrpSpPr>
            <p:grpSpPr>
              <a:xfrm>
                <a:off x="5676669" y="805353"/>
                <a:ext cx="1010068" cy="350804"/>
                <a:chOff x="5676669" y="805353"/>
                <a:chExt cx="1010068" cy="350804"/>
              </a:xfrm>
            </p:grpSpPr>
            <p:grpSp>
              <p:nvGrpSpPr>
                <p:cNvPr id="117" name="Group 64"/>
                <p:cNvGrpSpPr/>
                <p:nvPr/>
              </p:nvGrpSpPr>
              <p:grpSpPr>
                <a:xfrm>
                  <a:off x="5676669" y="805353"/>
                  <a:ext cx="392327" cy="350804"/>
                  <a:chOff x="2521790" y="2974113"/>
                  <a:chExt cx="306063" cy="273670"/>
                </a:xfrm>
              </p:grpSpPr>
              <p:sp>
                <p:nvSpPr>
                  <p:cNvPr id="121"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22"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118" name="Group 65"/>
                <p:cNvGrpSpPr/>
                <p:nvPr/>
              </p:nvGrpSpPr>
              <p:grpSpPr>
                <a:xfrm>
                  <a:off x="6294410" y="805353"/>
                  <a:ext cx="392327" cy="350804"/>
                  <a:chOff x="2521790" y="2974113"/>
                  <a:chExt cx="306063" cy="273670"/>
                </a:xfrm>
              </p:grpSpPr>
              <p:sp>
                <p:nvSpPr>
                  <p:cNvPr id="119"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20"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grpSp>
            <p:nvGrpSpPr>
              <p:cNvPr id="107" name="Group 54"/>
              <p:cNvGrpSpPr/>
              <p:nvPr/>
            </p:nvGrpSpPr>
            <p:grpSpPr>
              <a:xfrm>
                <a:off x="5676669" y="1349477"/>
                <a:ext cx="968827" cy="403392"/>
                <a:chOff x="5676669" y="1349477"/>
                <a:chExt cx="968827" cy="403392"/>
              </a:xfrm>
            </p:grpSpPr>
            <p:grpSp>
              <p:nvGrpSpPr>
                <p:cNvPr id="108" name="Group 55"/>
                <p:cNvGrpSpPr/>
                <p:nvPr/>
              </p:nvGrpSpPr>
              <p:grpSpPr>
                <a:xfrm>
                  <a:off x="5676669" y="1349477"/>
                  <a:ext cx="385128" cy="403392"/>
                  <a:chOff x="1380646" y="1347235"/>
                  <a:chExt cx="344195" cy="360519"/>
                </a:xfrm>
              </p:grpSpPr>
              <p:sp>
                <p:nvSpPr>
                  <p:cNvPr id="113" name="Freeform 61"/>
                  <p:cNvSpPr>
                    <a:spLocks/>
                  </p:cNvSpPr>
                  <p:nvPr/>
                </p:nvSpPr>
                <p:spPr bwMode="auto">
                  <a:xfrm>
                    <a:off x="1492203" y="1458791"/>
                    <a:ext cx="232638" cy="248963"/>
                  </a:xfrm>
                  <a:custGeom>
                    <a:avLst/>
                    <a:gdLst>
                      <a:gd name="T0" fmla="*/ 184 w 193"/>
                      <a:gd name="T1" fmla="*/ 0 h 207"/>
                      <a:gd name="T2" fmla="*/ 167 w 193"/>
                      <a:gd name="T3" fmla="*/ 0 h 207"/>
                      <a:gd name="T4" fmla="*/ 167 w 193"/>
                      <a:gd name="T5" fmla="*/ 173 h 207"/>
                      <a:gd name="T6" fmla="*/ 157 w 193"/>
                      <a:gd name="T7" fmla="*/ 183 h 207"/>
                      <a:gd name="T8" fmla="*/ 0 w 193"/>
                      <a:gd name="T9" fmla="*/ 183 h 207"/>
                      <a:gd name="T10" fmla="*/ 0 w 193"/>
                      <a:gd name="T11" fmla="*/ 199 h 207"/>
                      <a:gd name="T12" fmla="*/ 9 w 193"/>
                      <a:gd name="T13" fmla="*/ 207 h 207"/>
                      <a:gd name="T14" fmla="*/ 184 w 193"/>
                      <a:gd name="T15" fmla="*/ 207 h 207"/>
                      <a:gd name="T16" fmla="*/ 193 w 193"/>
                      <a:gd name="T17" fmla="*/ 199 h 207"/>
                      <a:gd name="T18" fmla="*/ 193 w 193"/>
                      <a:gd name="T19" fmla="*/ 8 h 207"/>
                      <a:gd name="T20" fmla="*/ 184 w 19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7">
                        <a:moveTo>
                          <a:pt x="184" y="0"/>
                        </a:moveTo>
                        <a:cubicBezTo>
                          <a:pt x="167" y="0"/>
                          <a:pt x="167" y="0"/>
                          <a:pt x="167" y="0"/>
                        </a:cubicBezTo>
                        <a:cubicBezTo>
                          <a:pt x="167" y="173"/>
                          <a:pt x="167" y="173"/>
                          <a:pt x="167" y="173"/>
                        </a:cubicBezTo>
                        <a:cubicBezTo>
                          <a:pt x="167" y="179"/>
                          <a:pt x="163" y="183"/>
                          <a:pt x="157" y="183"/>
                        </a:cubicBezTo>
                        <a:cubicBezTo>
                          <a:pt x="0" y="183"/>
                          <a:pt x="0" y="183"/>
                          <a:pt x="0" y="183"/>
                        </a:cubicBezTo>
                        <a:cubicBezTo>
                          <a:pt x="0" y="199"/>
                          <a:pt x="0" y="199"/>
                          <a:pt x="0" y="199"/>
                        </a:cubicBezTo>
                        <a:cubicBezTo>
                          <a:pt x="0" y="204"/>
                          <a:pt x="4" y="207"/>
                          <a:pt x="9" y="207"/>
                        </a:cubicBezTo>
                        <a:cubicBezTo>
                          <a:pt x="184" y="207"/>
                          <a:pt x="184" y="207"/>
                          <a:pt x="184" y="207"/>
                        </a:cubicBezTo>
                        <a:cubicBezTo>
                          <a:pt x="189" y="207"/>
                          <a:pt x="193" y="204"/>
                          <a:pt x="193" y="199"/>
                        </a:cubicBezTo>
                        <a:cubicBezTo>
                          <a:pt x="193" y="8"/>
                          <a:pt x="193" y="8"/>
                          <a:pt x="193" y="8"/>
                        </a:cubicBezTo>
                        <a:cubicBezTo>
                          <a:pt x="193" y="4"/>
                          <a:pt x="189" y="0"/>
                          <a:pt x="184" y="0"/>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14" name="Freeform 62"/>
                  <p:cNvSpPr>
                    <a:spLocks/>
                  </p:cNvSpPr>
                  <p:nvPr/>
                </p:nvSpPr>
                <p:spPr bwMode="auto">
                  <a:xfrm>
                    <a:off x="1437785" y="1403013"/>
                    <a:ext cx="229917" cy="248963"/>
                  </a:xfrm>
                  <a:custGeom>
                    <a:avLst/>
                    <a:gdLst>
                      <a:gd name="T0" fmla="*/ 184 w 192"/>
                      <a:gd name="T1" fmla="*/ 0 h 208"/>
                      <a:gd name="T2" fmla="*/ 167 w 192"/>
                      <a:gd name="T3" fmla="*/ 0 h 208"/>
                      <a:gd name="T4" fmla="*/ 167 w 192"/>
                      <a:gd name="T5" fmla="*/ 174 h 208"/>
                      <a:gd name="T6" fmla="*/ 157 w 192"/>
                      <a:gd name="T7" fmla="*/ 184 h 208"/>
                      <a:gd name="T8" fmla="*/ 0 w 192"/>
                      <a:gd name="T9" fmla="*/ 184 h 208"/>
                      <a:gd name="T10" fmla="*/ 0 w 192"/>
                      <a:gd name="T11" fmla="*/ 200 h 208"/>
                      <a:gd name="T12" fmla="*/ 8 w 192"/>
                      <a:gd name="T13" fmla="*/ 208 h 208"/>
                      <a:gd name="T14" fmla="*/ 184 w 192"/>
                      <a:gd name="T15" fmla="*/ 208 h 208"/>
                      <a:gd name="T16" fmla="*/ 192 w 192"/>
                      <a:gd name="T17" fmla="*/ 200 h 208"/>
                      <a:gd name="T18" fmla="*/ 192 w 192"/>
                      <a:gd name="T19" fmla="*/ 9 h 208"/>
                      <a:gd name="T20" fmla="*/ 184 w 192"/>
                      <a:gd name="T2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08">
                        <a:moveTo>
                          <a:pt x="184" y="0"/>
                        </a:moveTo>
                        <a:cubicBezTo>
                          <a:pt x="167" y="0"/>
                          <a:pt x="167" y="0"/>
                          <a:pt x="167" y="0"/>
                        </a:cubicBezTo>
                        <a:cubicBezTo>
                          <a:pt x="167" y="174"/>
                          <a:pt x="167" y="174"/>
                          <a:pt x="167" y="174"/>
                        </a:cubicBezTo>
                        <a:cubicBezTo>
                          <a:pt x="167" y="180"/>
                          <a:pt x="162" y="184"/>
                          <a:pt x="157" y="184"/>
                        </a:cubicBezTo>
                        <a:cubicBezTo>
                          <a:pt x="0" y="184"/>
                          <a:pt x="0" y="184"/>
                          <a:pt x="0" y="184"/>
                        </a:cubicBezTo>
                        <a:cubicBezTo>
                          <a:pt x="0" y="200"/>
                          <a:pt x="0" y="200"/>
                          <a:pt x="0" y="200"/>
                        </a:cubicBezTo>
                        <a:cubicBezTo>
                          <a:pt x="0" y="204"/>
                          <a:pt x="4" y="208"/>
                          <a:pt x="8" y="208"/>
                        </a:cubicBezTo>
                        <a:cubicBezTo>
                          <a:pt x="184" y="208"/>
                          <a:pt x="184" y="208"/>
                          <a:pt x="184" y="208"/>
                        </a:cubicBezTo>
                        <a:cubicBezTo>
                          <a:pt x="188" y="208"/>
                          <a:pt x="192" y="204"/>
                          <a:pt x="192" y="200"/>
                        </a:cubicBezTo>
                        <a:cubicBezTo>
                          <a:pt x="192" y="9"/>
                          <a:pt x="192" y="9"/>
                          <a:pt x="192" y="9"/>
                        </a:cubicBezTo>
                        <a:cubicBezTo>
                          <a:pt x="192" y="4"/>
                          <a:pt x="188" y="0"/>
                          <a:pt x="184" y="0"/>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15" name="Freeform 63"/>
                  <p:cNvSpPr>
                    <a:spLocks noEditPoints="1"/>
                  </p:cNvSpPr>
                  <p:nvPr/>
                </p:nvSpPr>
                <p:spPr bwMode="auto">
                  <a:xfrm>
                    <a:off x="1380646" y="1347235"/>
                    <a:ext cx="232638" cy="250324"/>
                  </a:xfrm>
                  <a:custGeom>
                    <a:avLst/>
                    <a:gdLst>
                      <a:gd name="T0" fmla="*/ 193 w 193"/>
                      <a:gd name="T1" fmla="*/ 8 h 208"/>
                      <a:gd name="T2" fmla="*/ 193 w 193"/>
                      <a:gd name="T3" fmla="*/ 199 h 208"/>
                      <a:gd name="T4" fmla="*/ 184 w 193"/>
                      <a:gd name="T5" fmla="*/ 208 h 208"/>
                      <a:gd name="T6" fmla="*/ 9 w 193"/>
                      <a:gd name="T7" fmla="*/ 208 h 208"/>
                      <a:gd name="T8" fmla="*/ 0 w 193"/>
                      <a:gd name="T9" fmla="*/ 199 h 208"/>
                      <a:gd name="T10" fmla="*/ 0 w 193"/>
                      <a:gd name="T11" fmla="*/ 64 h 208"/>
                      <a:gd name="T12" fmla="*/ 51 w 193"/>
                      <a:gd name="T13" fmla="*/ 64 h 208"/>
                      <a:gd name="T14" fmla="*/ 65 w 193"/>
                      <a:gd name="T15" fmla="*/ 51 h 208"/>
                      <a:gd name="T16" fmla="*/ 65 w 193"/>
                      <a:gd name="T17" fmla="*/ 0 h 208"/>
                      <a:gd name="T18" fmla="*/ 184 w 193"/>
                      <a:gd name="T19" fmla="*/ 0 h 208"/>
                      <a:gd name="T20" fmla="*/ 193 w 193"/>
                      <a:gd name="T21" fmla="*/ 8 h 208"/>
                      <a:gd name="T22" fmla="*/ 0 w 193"/>
                      <a:gd name="T23" fmla="*/ 50 h 208"/>
                      <a:gd name="T24" fmla="*/ 42 w 193"/>
                      <a:gd name="T25" fmla="*/ 50 h 208"/>
                      <a:gd name="T26" fmla="*/ 50 w 193"/>
                      <a:gd name="T27" fmla="*/ 41 h 208"/>
                      <a:gd name="T28" fmla="*/ 50 w 193"/>
                      <a:gd name="T29" fmla="*/ 0 h 208"/>
                      <a:gd name="T30" fmla="*/ 0 w 193"/>
                      <a:gd name="T31" fmla="*/ 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8">
                        <a:moveTo>
                          <a:pt x="193" y="8"/>
                        </a:moveTo>
                        <a:cubicBezTo>
                          <a:pt x="193" y="199"/>
                          <a:pt x="193" y="199"/>
                          <a:pt x="193" y="199"/>
                        </a:cubicBezTo>
                        <a:cubicBezTo>
                          <a:pt x="193" y="204"/>
                          <a:pt x="189" y="208"/>
                          <a:pt x="184" y="208"/>
                        </a:cubicBezTo>
                        <a:cubicBezTo>
                          <a:pt x="9" y="208"/>
                          <a:pt x="9" y="208"/>
                          <a:pt x="9" y="208"/>
                        </a:cubicBezTo>
                        <a:cubicBezTo>
                          <a:pt x="4" y="208"/>
                          <a:pt x="0" y="204"/>
                          <a:pt x="0" y="199"/>
                        </a:cubicBezTo>
                        <a:cubicBezTo>
                          <a:pt x="0" y="64"/>
                          <a:pt x="0" y="64"/>
                          <a:pt x="0" y="64"/>
                        </a:cubicBezTo>
                        <a:cubicBezTo>
                          <a:pt x="51" y="64"/>
                          <a:pt x="51" y="64"/>
                          <a:pt x="51" y="64"/>
                        </a:cubicBezTo>
                        <a:cubicBezTo>
                          <a:pt x="59" y="64"/>
                          <a:pt x="65" y="58"/>
                          <a:pt x="65" y="51"/>
                        </a:cubicBezTo>
                        <a:cubicBezTo>
                          <a:pt x="65" y="0"/>
                          <a:pt x="65" y="0"/>
                          <a:pt x="65" y="0"/>
                        </a:cubicBezTo>
                        <a:cubicBezTo>
                          <a:pt x="184" y="0"/>
                          <a:pt x="184" y="0"/>
                          <a:pt x="184" y="0"/>
                        </a:cubicBezTo>
                        <a:cubicBezTo>
                          <a:pt x="189" y="0"/>
                          <a:pt x="193" y="4"/>
                          <a:pt x="193" y="8"/>
                        </a:cubicBezTo>
                        <a:close/>
                        <a:moveTo>
                          <a:pt x="0" y="50"/>
                        </a:moveTo>
                        <a:cubicBezTo>
                          <a:pt x="42" y="50"/>
                          <a:pt x="42" y="50"/>
                          <a:pt x="42" y="50"/>
                        </a:cubicBezTo>
                        <a:cubicBezTo>
                          <a:pt x="46" y="50"/>
                          <a:pt x="50" y="46"/>
                          <a:pt x="50" y="41"/>
                        </a:cubicBezTo>
                        <a:cubicBezTo>
                          <a:pt x="50" y="0"/>
                          <a:pt x="50" y="0"/>
                          <a:pt x="50" y="0"/>
                        </a:cubicBezTo>
                        <a:lnTo>
                          <a:pt x="0" y="50"/>
                        </a:lnTo>
                        <a:close/>
                      </a:path>
                    </a:pathLst>
                  </a:custGeom>
                  <a:solidFill>
                    <a:srgbClr val="A3C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16" name="Freeform 64"/>
                  <p:cNvSpPr>
                    <a:spLocks noEditPoints="1"/>
                  </p:cNvSpPr>
                  <p:nvPr/>
                </p:nvSpPr>
                <p:spPr bwMode="auto">
                  <a:xfrm>
                    <a:off x="1425541" y="1405734"/>
                    <a:ext cx="148290" cy="149650"/>
                  </a:xfrm>
                  <a:custGeom>
                    <a:avLst/>
                    <a:gdLst>
                      <a:gd name="T0" fmla="*/ 109 w 109"/>
                      <a:gd name="T1" fmla="*/ 110 h 110"/>
                      <a:gd name="T2" fmla="*/ 86 w 109"/>
                      <a:gd name="T3" fmla="*/ 110 h 110"/>
                      <a:gd name="T4" fmla="*/ 76 w 109"/>
                      <a:gd name="T5" fmla="*/ 85 h 110"/>
                      <a:gd name="T6" fmla="*/ 33 w 109"/>
                      <a:gd name="T7" fmla="*/ 85 h 110"/>
                      <a:gd name="T8" fmla="*/ 23 w 109"/>
                      <a:gd name="T9" fmla="*/ 110 h 110"/>
                      <a:gd name="T10" fmla="*/ 0 w 109"/>
                      <a:gd name="T11" fmla="*/ 110 h 110"/>
                      <a:gd name="T12" fmla="*/ 42 w 109"/>
                      <a:gd name="T13" fmla="*/ 0 h 110"/>
                      <a:gd name="T14" fmla="*/ 66 w 109"/>
                      <a:gd name="T15" fmla="*/ 0 h 110"/>
                      <a:gd name="T16" fmla="*/ 109 w 109"/>
                      <a:gd name="T17" fmla="*/ 110 h 110"/>
                      <a:gd name="T18" fmla="*/ 69 w 109"/>
                      <a:gd name="T19" fmla="*/ 67 h 110"/>
                      <a:gd name="T20" fmla="*/ 54 w 109"/>
                      <a:gd name="T21" fmla="*/ 26 h 110"/>
                      <a:gd name="T22" fmla="*/ 39 w 109"/>
                      <a:gd name="T23" fmla="*/ 67 h 110"/>
                      <a:gd name="T24" fmla="*/ 69 w 109"/>
                      <a:gd name="T25"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0">
                        <a:moveTo>
                          <a:pt x="109" y="110"/>
                        </a:moveTo>
                        <a:lnTo>
                          <a:pt x="86" y="110"/>
                        </a:lnTo>
                        <a:lnTo>
                          <a:pt x="76" y="85"/>
                        </a:lnTo>
                        <a:lnTo>
                          <a:pt x="33" y="85"/>
                        </a:lnTo>
                        <a:lnTo>
                          <a:pt x="23" y="110"/>
                        </a:lnTo>
                        <a:lnTo>
                          <a:pt x="0" y="110"/>
                        </a:lnTo>
                        <a:lnTo>
                          <a:pt x="42" y="0"/>
                        </a:lnTo>
                        <a:lnTo>
                          <a:pt x="66" y="0"/>
                        </a:lnTo>
                        <a:lnTo>
                          <a:pt x="109" y="110"/>
                        </a:lnTo>
                        <a:close/>
                        <a:moveTo>
                          <a:pt x="69" y="67"/>
                        </a:moveTo>
                        <a:lnTo>
                          <a:pt x="54" y="26"/>
                        </a:lnTo>
                        <a:lnTo>
                          <a:pt x="39" y="67"/>
                        </a:lnTo>
                        <a:lnTo>
                          <a:pt x="69" y="67"/>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109" name="Group 56"/>
                <p:cNvGrpSpPr>
                  <a:grpSpLocks noChangeAspect="1"/>
                </p:cNvGrpSpPr>
                <p:nvPr/>
              </p:nvGrpSpPr>
              <p:grpSpPr>
                <a:xfrm>
                  <a:off x="6220014" y="1394515"/>
                  <a:ext cx="425482" cy="313335"/>
                  <a:chOff x="7239908" y="3270176"/>
                  <a:chExt cx="946761" cy="697214"/>
                </a:xfrm>
              </p:grpSpPr>
              <p:sp>
                <p:nvSpPr>
                  <p:cNvPr id="110" name="Freeform 57"/>
                  <p:cNvSpPr>
                    <a:spLocks noEditPoints="1"/>
                  </p:cNvSpPr>
                  <p:nvPr/>
                </p:nvSpPr>
                <p:spPr bwMode="auto">
                  <a:xfrm>
                    <a:off x="7239908" y="3270176"/>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11" name="Freeform 58"/>
                  <p:cNvSpPr>
                    <a:spLocks noEditPoints="1"/>
                  </p:cNvSpPr>
                  <p:nvPr/>
                </p:nvSpPr>
                <p:spPr bwMode="auto">
                  <a:xfrm>
                    <a:off x="7458951" y="3583740"/>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12" name="Freeform 59"/>
                  <p:cNvSpPr>
                    <a:spLocks noEditPoints="1"/>
                  </p:cNvSpPr>
                  <p:nvPr/>
                </p:nvSpPr>
                <p:spPr bwMode="auto">
                  <a:xfrm rot="900000">
                    <a:off x="7805463" y="3419128"/>
                    <a:ext cx="381206" cy="38365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grpSp>
      </p:grpSp>
      <p:sp>
        <p:nvSpPr>
          <p:cNvPr id="83" name="TextBox 10"/>
          <p:cNvSpPr txBox="1"/>
          <p:nvPr/>
        </p:nvSpPr>
        <p:spPr bwMode="gray">
          <a:xfrm>
            <a:off x="6074300" y="4673606"/>
            <a:ext cx="1035540" cy="258446"/>
          </a:xfrm>
          <a:prstGeom prst="rect">
            <a:avLst/>
          </a:prstGeom>
          <a:noFill/>
        </p:spPr>
        <p:txBody>
          <a:bodyPr wrap="non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b="1" dirty="0">
                <a:solidFill>
                  <a:srgbClr val="000000"/>
                </a:solidFill>
              </a:rPr>
              <a:t>LZPD CN-POL</a:t>
            </a:r>
            <a:endParaRPr lang="en-US" sz="1200" b="1" dirty="0">
              <a:solidFill>
                <a:srgbClr val="000000"/>
              </a:solidFill>
            </a:endParaRPr>
          </a:p>
        </p:txBody>
      </p:sp>
      <p:sp>
        <p:nvSpPr>
          <p:cNvPr id="84" name="Rectangle 35"/>
          <p:cNvSpPr/>
          <p:nvPr/>
        </p:nvSpPr>
        <p:spPr>
          <a:xfrm>
            <a:off x="5535356" y="3467328"/>
            <a:ext cx="1928387" cy="113220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endParaRPr lang="en-US" sz="1200" dirty="0">
              <a:solidFill>
                <a:srgbClr val="000000"/>
              </a:solidFill>
            </a:endParaRPr>
          </a:p>
        </p:txBody>
      </p:sp>
      <p:grpSp>
        <p:nvGrpSpPr>
          <p:cNvPr id="85" name="Group 12"/>
          <p:cNvGrpSpPr/>
          <p:nvPr/>
        </p:nvGrpSpPr>
        <p:grpSpPr>
          <a:xfrm>
            <a:off x="5653589" y="3841089"/>
            <a:ext cx="1691921" cy="384683"/>
            <a:chOff x="3322641" y="4747399"/>
            <a:chExt cx="2140604" cy="486080"/>
          </a:xfrm>
        </p:grpSpPr>
        <p:grpSp>
          <p:nvGrpSpPr>
            <p:cNvPr id="95" name="Group 37"/>
            <p:cNvGrpSpPr/>
            <p:nvPr/>
          </p:nvGrpSpPr>
          <p:grpSpPr>
            <a:xfrm>
              <a:off x="3322641" y="4747399"/>
              <a:ext cx="543614" cy="486080"/>
              <a:chOff x="2521790" y="2974113"/>
              <a:chExt cx="306063" cy="273670"/>
            </a:xfrm>
          </p:grpSpPr>
          <p:sp>
            <p:nvSpPr>
              <p:cNvPr id="102"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03"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96" name="Group 38"/>
            <p:cNvGrpSpPr/>
            <p:nvPr/>
          </p:nvGrpSpPr>
          <p:grpSpPr>
            <a:xfrm>
              <a:off x="4121136" y="4747399"/>
              <a:ext cx="543614" cy="486080"/>
              <a:chOff x="2521790" y="2974113"/>
              <a:chExt cx="306063" cy="273670"/>
            </a:xfrm>
          </p:grpSpPr>
          <p:sp>
            <p:nvSpPr>
              <p:cNvPr id="100"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101"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p:nvGrpSpPr>
            <p:cNvPr id="97" name="Group 39"/>
            <p:cNvGrpSpPr/>
            <p:nvPr/>
          </p:nvGrpSpPr>
          <p:grpSpPr>
            <a:xfrm>
              <a:off x="4919631" y="4747399"/>
              <a:ext cx="543614" cy="486080"/>
              <a:chOff x="2521790" y="2974113"/>
              <a:chExt cx="306063" cy="273670"/>
            </a:xfrm>
          </p:grpSpPr>
          <p:sp>
            <p:nvSpPr>
              <p:cNvPr id="98" name="Freeform 15"/>
              <p:cNvSpPr>
                <a:spLocks noEditPoints="1"/>
              </p:cNvSpPr>
              <p:nvPr/>
            </p:nvSpPr>
            <p:spPr bwMode="auto">
              <a:xfrm>
                <a:off x="2521790" y="2974113"/>
                <a:ext cx="306063" cy="273670"/>
              </a:xfrm>
              <a:custGeom>
                <a:avLst/>
                <a:gdLst>
                  <a:gd name="T0" fmla="*/ 333 w 345"/>
                  <a:gd name="T1" fmla="*/ 0 h 308"/>
                  <a:gd name="T2" fmla="*/ 12 w 345"/>
                  <a:gd name="T3" fmla="*/ 0 h 308"/>
                  <a:gd name="T4" fmla="*/ 0 w 345"/>
                  <a:gd name="T5" fmla="*/ 14 h 308"/>
                  <a:gd name="T6" fmla="*/ 0 w 345"/>
                  <a:gd name="T7" fmla="*/ 244 h 308"/>
                  <a:gd name="T8" fmla="*/ 12 w 345"/>
                  <a:gd name="T9" fmla="*/ 258 h 308"/>
                  <a:gd name="T10" fmla="*/ 130 w 345"/>
                  <a:gd name="T11" fmla="*/ 258 h 308"/>
                  <a:gd name="T12" fmla="*/ 130 w 345"/>
                  <a:gd name="T13" fmla="*/ 282 h 308"/>
                  <a:gd name="T14" fmla="*/ 68 w 345"/>
                  <a:gd name="T15" fmla="*/ 294 h 308"/>
                  <a:gd name="T16" fmla="*/ 68 w 345"/>
                  <a:gd name="T17" fmla="*/ 308 h 308"/>
                  <a:gd name="T18" fmla="*/ 275 w 345"/>
                  <a:gd name="T19" fmla="*/ 308 h 308"/>
                  <a:gd name="T20" fmla="*/ 275 w 345"/>
                  <a:gd name="T21" fmla="*/ 294 h 308"/>
                  <a:gd name="T22" fmla="*/ 217 w 345"/>
                  <a:gd name="T23" fmla="*/ 283 h 308"/>
                  <a:gd name="T24" fmla="*/ 217 w 345"/>
                  <a:gd name="T25" fmla="*/ 258 h 308"/>
                  <a:gd name="T26" fmla="*/ 333 w 345"/>
                  <a:gd name="T27" fmla="*/ 258 h 308"/>
                  <a:gd name="T28" fmla="*/ 345 w 345"/>
                  <a:gd name="T29" fmla="*/ 244 h 308"/>
                  <a:gd name="T30" fmla="*/ 345 w 345"/>
                  <a:gd name="T31" fmla="*/ 14 h 308"/>
                  <a:gd name="T32" fmla="*/ 333 w 345"/>
                  <a:gd name="T33" fmla="*/ 0 h 308"/>
                  <a:gd name="T34" fmla="*/ 319 w 345"/>
                  <a:gd name="T35" fmla="*/ 224 h 308"/>
                  <a:gd name="T36" fmla="*/ 308 w 345"/>
                  <a:gd name="T37" fmla="*/ 235 h 308"/>
                  <a:gd name="T38" fmla="*/ 36 w 345"/>
                  <a:gd name="T39" fmla="*/ 235 h 308"/>
                  <a:gd name="T40" fmla="*/ 26 w 345"/>
                  <a:gd name="T41" fmla="*/ 224 h 308"/>
                  <a:gd name="T42" fmla="*/ 26 w 345"/>
                  <a:gd name="T43" fmla="*/ 34 h 308"/>
                  <a:gd name="T44" fmla="*/ 36 w 345"/>
                  <a:gd name="T45" fmla="*/ 22 h 308"/>
                  <a:gd name="T46" fmla="*/ 308 w 345"/>
                  <a:gd name="T47" fmla="*/ 22 h 308"/>
                  <a:gd name="T48" fmla="*/ 319 w 345"/>
                  <a:gd name="T49" fmla="*/ 34 h 308"/>
                  <a:gd name="T50" fmla="*/ 319 w 345"/>
                  <a:gd name="T51" fmla="*/ 22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308">
                    <a:moveTo>
                      <a:pt x="333" y="0"/>
                    </a:moveTo>
                    <a:cubicBezTo>
                      <a:pt x="12" y="0"/>
                      <a:pt x="12" y="0"/>
                      <a:pt x="12" y="0"/>
                    </a:cubicBezTo>
                    <a:cubicBezTo>
                      <a:pt x="6" y="0"/>
                      <a:pt x="0" y="6"/>
                      <a:pt x="0" y="14"/>
                    </a:cubicBezTo>
                    <a:cubicBezTo>
                      <a:pt x="0" y="231"/>
                      <a:pt x="0" y="244"/>
                      <a:pt x="0" y="244"/>
                    </a:cubicBezTo>
                    <a:cubicBezTo>
                      <a:pt x="0" y="252"/>
                      <a:pt x="6" y="258"/>
                      <a:pt x="12" y="258"/>
                    </a:cubicBezTo>
                    <a:cubicBezTo>
                      <a:pt x="130" y="258"/>
                      <a:pt x="130" y="258"/>
                      <a:pt x="130" y="258"/>
                    </a:cubicBezTo>
                    <a:cubicBezTo>
                      <a:pt x="130" y="282"/>
                      <a:pt x="130" y="282"/>
                      <a:pt x="130" y="282"/>
                    </a:cubicBezTo>
                    <a:cubicBezTo>
                      <a:pt x="68" y="294"/>
                      <a:pt x="68" y="294"/>
                      <a:pt x="68" y="294"/>
                    </a:cubicBezTo>
                    <a:cubicBezTo>
                      <a:pt x="68" y="308"/>
                      <a:pt x="68" y="308"/>
                      <a:pt x="68" y="308"/>
                    </a:cubicBezTo>
                    <a:cubicBezTo>
                      <a:pt x="275" y="308"/>
                      <a:pt x="275" y="308"/>
                      <a:pt x="275" y="308"/>
                    </a:cubicBezTo>
                    <a:cubicBezTo>
                      <a:pt x="275" y="294"/>
                      <a:pt x="275" y="294"/>
                      <a:pt x="275" y="294"/>
                    </a:cubicBezTo>
                    <a:cubicBezTo>
                      <a:pt x="217" y="283"/>
                      <a:pt x="217" y="283"/>
                      <a:pt x="217" y="283"/>
                    </a:cubicBezTo>
                    <a:cubicBezTo>
                      <a:pt x="217" y="258"/>
                      <a:pt x="217" y="258"/>
                      <a:pt x="217" y="258"/>
                    </a:cubicBezTo>
                    <a:cubicBezTo>
                      <a:pt x="333" y="258"/>
                      <a:pt x="333" y="258"/>
                      <a:pt x="333" y="258"/>
                    </a:cubicBezTo>
                    <a:cubicBezTo>
                      <a:pt x="339" y="258"/>
                      <a:pt x="345" y="252"/>
                      <a:pt x="345" y="244"/>
                    </a:cubicBezTo>
                    <a:cubicBezTo>
                      <a:pt x="345" y="27"/>
                      <a:pt x="345" y="14"/>
                      <a:pt x="345" y="14"/>
                    </a:cubicBezTo>
                    <a:cubicBezTo>
                      <a:pt x="345" y="6"/>
                      <a:pt x="339" y="0"/>
                      <a:pt x="333" y="0"/>
                    </a:cubicBezTo>
                    <a:close/>
                    <a:moveTo>
                      <a:pt x="319" y="224"/>
                    </a:moveTo>
                    <a:cubicBezTo>
                      <a:pt x="319" y="230"/>
                      <a:pt x="314" y="235"/>
                      <a:pt x="308" y="235"/>
                    </a:cubicBezTo>
                    <a:cubicBezTo>
                      <a:pt x="36" y="235"/>
                      <a:pt x="36" y="235"/>
                      <a:pt x="36" y="235"/>
                    </a:cubicBezTo>
                    <a:cubicBezTo>
                      <a:pt x="31" y="235"/>
                      <a:pt x="26" y="230"/>
                      <a:pt x="26" y="224"/>
                    </a:cubicBezTo>
                    <a:cubicBezTo>
                      <a:pt x="26" y="47"/>
                      <a:pt x="26" y="34"/>
                      <a:pt x="26" y="34"/>
                    </a:cubicBezTo>
                    <a:cubicBezTo>
                      <a:pt x="26" y="28"/>
                      <a:pt x="31" y="22"/>
                      <a:pt x="36" y="22"/>
                    </a:cubicBezTo>
                    <a:cubicBezTo>
                      <a:pt x="308" y="22"/>
                      <a:pt x="308" y="22"/>
                      <a:pt x="308" y="22"/>
                    </a:cubicBezTo>
                    <a:cubicBezTo>
                      <a:pt x="314" y="22"/>
                      <a:pt x="319" y="28"/>
                      <a:pt x="319" y="34"/>
                    </a:cubicBezTo>
                    <a:lnTo>
                      <a:pt x="319" y="224"/>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sp>
            <p:nvSpPr>
              <p:cNvPr id="99" name="Freeform 16"/>
              <p:cNvSpPr>
                <a:spLocks noEditPoints="1"/>
              </p:cNvSpPr>
              <p:nvPr/>
            </p:nvSpPr>
            <p:spPr bwMode="auto">
              <a:xfrm>
                <a:off x="2608545" y="3016560"/>
                <a:ext cx="132181" cy="138883"/>
              </a:xfrm>
              <a:custGeom>
                <a:avLst/>
                <a:gdLst>
                  <a:gd name="T0" fmla="*/ 128 w 149"/>
                  <a:gd name="T1" fmla="*/ 0 h 156"/>
                  <a:gd name="T2" fmla="*/ 21 w 149"/>
                  <a:gd name="T3" fmla="*/ 0 h 156"/>
                  <a:gd name="T4" fmla="*/ 17 w 149"/>
                  <a:gd name="T5" fmla="*/ 5 h 156"/>
                  <a:gd name="T6" fmla="*/ 17 w 149"/>
                  <a:gd name="T7" fmla="*/ 78 h 156"/>
                  <a:gd name="T8" fmla="*/ 21 w 149"/>
                  <a:gd name="T9" fmla="*/ 82 h 156"/>
                  <a:gd name="T10" fmla="*/ 58 w 149"/>
                  <a:gd name="T11" fmla="*/ 82 h 156"/>
                  <a:gd name="T12" fmla="*/ 58 w 149"/>
                  <a:gd name="T13" fmla="*/ 92 h 156"/>
                  <a:gd name="T14" fmla="*/ 43 w 149"/>
                  <a:gd name="T15" fmla="*/ 96 h 156"/>
                  <a:gd name="T16" fmla="*/ 43 w 149"/>
                  <a:gd name="T17" fmla="*/ 100 h 156"/>
                  <a:gd name="T18" fmla="*/ 106 w 149"/>
                  <a:gd name="T19" fmla="*/ 100 h 156"/>
                  <a:gd name="T20" fmla="*/ 106 w 149"/>
                  <a:gd name="T21" fmla="*/ 96 h 156"/>
                  <a:gd name="T22" fmla="*/ 91 w 149"/>
                  <a:gd name="T23" fmla="*/ 92 h 156"/>
                  <a:gd name="T24" fmla="*/ 91 w 149"/>
                  <a:gd name="T25" fmla="*/ 82 h 156"/>
                  <a:gd name="T26" fmla="*/ 128 w 149"/>
                  <a:gd name="T27" fmla="*/ 82 h 156"/>
                  <a:gd name="T28" fmla="*/ 132 w 149"/>
                  <a:gd name="T29" fmla="*/ 78 h 156"/>
                  <a:gd name="T30" fmla="*/ 132 w 149"/>
                  <a:gd name="T31" fmla="*/ 5 h 156"/>
                  <a:gd name="T32" fmla="*/ 128 w 149"/>
                  <a:gd name="T33" fmla="*/ 0 h 156"/>
                  <a:gd name="T34" fmla="*/ 120 w 149"/>
                  <a:gd name="T35" fmla="*/ 67 h 156"/>
                  <a:gd name="T36" fmla="*/ 116 w 149"/>
                  <a:gd name="T37" fmla="*/ 70 h 156"/>
                  <a:gd name="T38" fmla="*/ 32 w 149"/>
                  <a:gd name="T39" fmla="*/ 70 h 156"/>
                  <a:gd name="T40" fmla="*/ 29 w 149"/>
                  <a:gd name="T41" fmla="*/ 67 h 156"/>
                  <a:gd name="T42" fmla="*/ 29 w 149"/>
                  <a:gd name="T43" fmla="*/ 15 h 156"/>
                  <a:gd name="T44" fmla="*/ 32 w 149"/>
                  <a:gd name="T45" fmla="*/ 12 h 156"/>
                  <a:gd name="T46" fmla="*/ 116 w 149"/>
                  <a:gd name="T47" fmla="*/ 12 h 156"/>
                  <a:gd name="T48" fmla="*/ 120 w 149"/>
                  <a:gd name="T49" fmla="*/ 15 h 156"/>
                  <a:gd name="T50" fmla="*/ 120 w 149"/>
                  <a:gd name="T51" fmla="*/ 67 h 156"/>
                  <a:gd name="T52" fmla="*/ 3 w 149"/>
                  <a:gd name="T53" fmla="*/ 156 h 156"/>
                  <a:gd name="T54" fmla="*/ 0 w 149"/>
                  <a:gd name="T55" fmla="*/ 153 h 156"/>
                  <a:gd name="T56" fmla="*/ 0 w 149"/>
                  <a:gd name="T57" fmla="*/ 119 h 156"/>
                  <a:gd name="T58" fmla="*/ 3 w 149"/>
                  <a:gd name="T59" fmla="*/ 116 h 156"/>
                  <a:gd name="T60" fmla="*/ 146 w 149"/>
                  <a:gd name="T61" fmla="*/ 116 h 156"/>
                  <a:gd name="T62" fmla="*/ 149 w 149"/>
                  <a:gd name="T63" fmla="*/ 119 h 156"/>
                  <a:gd name="T64" fmla="*/ 149 w 149"/>
                  <a:gd name="T65" fmla="*/ 153 h 156"/>
                  <a:gd name="T66" fmla="*/ 146 w 149"/>
                  <a:gd name="T67" fmla="*/ 156 h 156"/>
                  <a:gd name="T68" fmla="*/ 3 w 149"/>
                  <a:gd name="T69" fmla="*/ 156 h 156"/>
                  <a:gd name="T70" fmla="*/ 139 w 149"/>
                  <a:gd name="T71" fmla="*/ 126 h 156"/>
                  <a:gd name="T72" fmla="*/ 96 w 149"/>
                  <a:gd name="T73" fmla="*/ 126 h 156"/>
                  <a:gd name="T74" fmla="*/ 96 w 149"/>
                  <a:gd name="T75" fmla="*/ 141 h 156"/>
                  <a:gd name="T76" fmla="*/ 139 w 149"/>
                  <a:gd name="T77" fmla="*/ 141 h 156"/>
                  <a:gd name="T78" fmla="*/ 139 w 149"/>
                  <a:gd name="T79"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56">
                    <a:moveTo>
                      <a:pt x="128" y="0"/>
                    </a:moveTo>
                    <a:cubicBezTo>
                      <a:pt x="21" y="0"/>
                      <a:pt x="21" y="0"/>
                      <a:pt x="21" y="0"/>
                    </a:cubicBezTo>
                    <a:cubicBezTo>
                      <a:pt x="19" y="0"/>
                      <a:pt x="17" y="2"/>
                      <a:pt x="17" y="5"/>
                    </a:cubicBezTo>
                    <a:cubicBezTo>
                      <a:pt x="17" y="71"/>
                      <a:pt x="17" y="78"/>
                      <a:pt x="17" y="78"/>
                    </a:cubicBezTo>
                    <a:cubicBezTo>
                      <a:pt x="17" y="80"/>
                      <a:pt x="19" y="82"/>
                      <a:pt x="21" y="82"/>
                    </a:cubicBezTo>
                    <a:cubicBezTo>
                      <a:pt x="58" y="82"/>
                      <a:pt x="58" y="82"/>
                      <a:pt x="58" y="82"/>
                    </a:cubicBezTo>
                    <a:cubicBezTo>
                      <a:pt x="58" y="92"/>
                      <a:pt x="58" y="92"/>
                      <a:pt x="58" y="92"/>
                    </a:cubicBezTo>
                    <a:cubicBezTo>
                      <a:pt x="43" y="96"/>
                      <a:pt x="43" y="96"/>
                      <a:pt x="43" y="96"/>
                    </a:cubicBezTo>
                    <a:cubicBezTo>
                      <a:pt x="43" y="100"/>
                      <a:pt x="43" y="100"/>
                      <a:pt x="43" y="100"/>
                    </a:cubicBezTo>
                    <a:cubicBezTo>
                      <a:pt x="106" y="100"/>
                      <a:pt x="106" y="100"/>
                      <a:pt x="106" y="100"/>
                    </a:cubicBezTo>
                    <a:cubicBezTo>
                      <a:pt x="106" y="96"/>
                      <a:pt x="106" y="96"/>
                      <a:pt x="106" y="96"/>
                    </a:cubicBezTo>
                    <a:cubicBezTo>
                      <a:pt x="91" y="92"/>
                      <a:pt x="91" y="92"/>
                      <a:pt x="91" y="92"/>
                    </a:cubicBezTo>
                    <a:cubicBezTo>
                      <a:pt x="91" y="82"/>
                      <a:pt x="91" y="82"/>
                      <a:pt x="91" y="82"/>
                    </a:cubicBezTo>
                    <a:cubicBezTo>
                      <a:pt x="128" y="82"/>
                      <a:pt x="128" y="82"/>
                      <a:pt x="128" y="82"/>
                    </a:cubicBezTo>
                    <a:cubicBezTo>
                      <a:pt x="130" y="82"/>
                      <a:pt x="132" y="80"/>
                      <a:pt x="132" y="78"/>
                    </a:cubicBezTo>
                    <a:cubicBezTo>
                      <a:pt x="132" y="11"/>
                      <a:pt x="132" y="5"/>
                      <a:pt x="132" y="5"/>
                    </a:cubicBezTo>
                    <a:cubicBezTo>
                      <a:pt x="132" y="2"/>
                      <a:pt x="130" y="0"/>
                      <a:pt x="128" y="0"/>
                    </a:cubicBezTo>
                    <a:close/>
                    <a:moveTo>
                      <a:pt x="120" y="67"/>
                    </a:moveTo>
                    <a:cubicBezTo>
                      <a:pt x="120" y="69"/>
                      <a:pt x="118" y="70"/>
                      <a:pt x="116" y="70"/>
                    </a:cubicBezTo>
                    <a:cubicBezTo>
                      <a:pt x="32" y="70"/>
                      <a:pt x="32" y="70"/>
                      <a:pt x="32" y="70"/>
                    </a:cubicBezTo>
                    <a:cubicBezTo>
                      <a:pt x="30" y="70"/>
                      <a:pt x="29" y="69"/>
                      <a:pt x="29" y="67"/>
                    </a:cubicBezTo>
                    <a:cubicBezTo>
                      <a:pt x="29" y="17"/>
                      <a:pt x="29" y="15"/>
                      <a:pt x="29" y="15"/>
                    </a:cubicBezTo>
                    <a:cubicBezTo>
                      <a:pt x="29" y="14"/>
                      <a:pt x="30" y="12"/>
                      <a:pt x="32" y="12"/>
                    </a:cubicBezTo>
                    <a:cubicBezTo>
                      <a:pt x="116" y="12"/>
                      <a:pt x="116" y="12"/>
                      <a:pt x="116" y="12"/>
                    </a:cubicBezTo>
                    <a:cubicBezTo>
                      <a:pt x="118" y="12"/>
                      <a:pt x="120" y="14"/>
                      <a:pt x="120" y="15"/>
                    </a:cubicBezTo>
                    <a:lnTo>
                      <a:pt x="120" y="67"/>
                    </a:lnTo>
                    <a:close/>
                    <a:moveTo>
                      <a:pt x="3" y="156"/>
                    </a:moveTo>
                    <a:cubicBezTo>
                      <a:pt x="1" y="156"/>
                      <a:pt x="0" y="155"/>
                      <a:pt x="0" y="153"/>
                    </a:cubicBezTo>
                    <a:cubicBezTo>
                      <a:pt x="0" y="119"/>
                      <a:pt x="0" y="119"/>
                      <a:pt x="0" y="119"/>
                    </a:cubicBezTo>
                    <a:cubicBezTo>
                      <a:pt x="0" y="117"/>
                      <a:pt x="1" y="116"/>
                      <a:pt x="3" y="116"/>
                    </a:cubicBezTo>
                    <a:cubicBezTo>
                      <a:pt x="146" y="116"/>
                      <a:pt x="146" y="116"/>
                      <a:pt x="146" y="116"/>
                    </a:cubicBezTo>
                    <a:cubicBezTo>
                      <a:pt x="148" y="116"/>
                      <a:pt x="149" y="117"/>
                      <a:pt x="149" y="119"/>
                    </a:cubicBezTo>
                    <a:cubicBezTo>
                      <a:pt x="149" y="153"/>
                      <a:pt x="149" y="153"/>
                      <a:pt x="149" y="153"/>
                    </a:cubicBezTo>
                    <a:cubicBezTo>
                      <a:pt x="149" y="155"/>
                      <a:pt x="148" y="156"/>
                      <a:pt x="146" y="156"/>
                    </a:cubicBezTo>
                    <a:lnTo>
                      <a:pt x="3" y="156"/>
                    </a:lnTo>
                    <a:close/>
                    <a:moveTo>
                      <a:pt x="139" y="126"/>
                    </a:moveTo>
                    <a:cubicBezTo>
                      <a:pt x="96" y="126"/>
                      <a:pt x="96" y="126"/>
                      <a:pt x="96" y="126"/>
                    </a:cubicBezTo>
                    <a:cubicBezTo>
                      <a:pt x="96" y="141"/>
                      <a:pt x="96" y="141"/>
                      <a:pt x="96" y="141"/>
                    </a:cubicBezTo>
                    <a:cubicBezTo>
                      <a:pt x="139" y="141"/>
                      <a:pt x="139" y="141"/>
                      <a:pt x="139" y="141"/>
                    </a:cubicBezTo>
                    <a:lnTo>
                      <a:pt x="139" y="126"/>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rgbClr val="000000"/>
                  </a:solidFill>
                </a:endParaRPr>
              </a:p>
            </p:txBody>
          </p:sp>
        </p:grpSp>
      </p:grpSp>
      <mc:AlternateContent xmlns:mc="http://schemas.openxmlformats.org/markup-compatibility/2006" xmlns:p14="http://schemas.microsoft.com/office/powerpoint/2010/main">
        <mc:Choice Requires="p14">
          <p:contentPart p14:bwMode="auto" r:id="rId3">
            <p14:nvContentPartPr>
              <p14:cNvPr id="73" name="Freihand 72"/>
              <p14:cNvContentPartPr/>
              <p14:nvPr/>
            </p14:nvContentPartPr>
            <p14:xfrm>
              <a:off x="11318946" y="5513329"/>
              <a:ext cx="360" cy="360"/>
            </p14:xfrm>
          </p:contentPart>
        </mc:Choice>
        <mc:Fallback xmlns="">
          <p:pic>
            <p:nvPicPr>
              <p:cNvPr id="73" name="Freihand 72"/>
              <p:cNvPicPr/>
              <p:nvPr/>
            </p:nvPicPr>
            <p:blipFill>
              <a:blip r:embed="rId4"/>
              <a:stretch>
                <a:fillRect/>
              </a:stretch>
            </p:blipFill>
            <p:spPr>
              <a:xfrm>
                <a:off x="11309586" y="5503969"/>
                <a:ext cx="19080" cy="19080"/>
              </a:xfrm>
              <a:prstGeom prst="rect">
                <a:avLst/>
              </a:prstGeom>
            </p:spPr>
          </p:pic>
        </mc:Fallback>
      </mc:AlternateContent>
      <p:grpSp>
        <p:nvGrpSpPr>
          <p:cNvPr id="162" name="Gruppierung 161"/>
          <p:cNvGrpSpPr/>
          <p:nvPr/>
        </p:nvGrpSpPr>
        <p:grpSpPr>
          <a:xfrm>
            <a:off x="6591585" y="3660932"/>
            <a:ext cx="5006557" cy="2867059"/>
            <a:chOff x="795529" y="2662884"/>
            <a:chExt cx="6945854" cy="3454962"/>
          </a:xfrm>
        </p:grpSpPr>
        <p:sp>
          <p:nvSpPr>
            <p:cNvPr id="163" name="Shape 985"/>
            <p:cNvSpPr/>
            <p:nvPr/>
          </p:nvSpPr>
          <p:spPr>
            <a:xfrm>
              <a:off x="2405703" y="2662884"/>
              <a:ext cx="3131909" cy="1829311"/>
            </a:xfrm>
            <a:custGeom>
              <a:avLst/>
              <a:gdLst/>
              <a:ahLst/>
              <a:cxnLst>
                <a:cxn ang="0">
                  <a:pos x="wd2" y="hd2"/>
                </a:cxn>
                <a:cxn ang="5400000">
                  <a:pos x="wd2" y="hd2"/>
                </a:cxn>
                <a:cxn ang="10800000">
                  <a:pos x="wd2" y="hd2"/>
                </a:cxn>
                <a:cxn ang="16200000">
                  <a:pos x="wd2" y="hd2"/>
                </a:cxn>
              </a:cxnLst>
              <a:rect l="0" t="0" r="r" b="b"/>
              <a:pathLst>
                <a:path w="21600" h="21600" extrusionOk="0">
                  <a:moveTo>
                    <a:pt x="4297" y="21600"/>
                  </a:moveTo>
                  <a:cubicBezTo>
                    <a:pt x="1948" y="21600"/>
                    <a:pt x="0" y="18565"/>
                    <a:pt x="0" y="14817"/>
                  </a:cubicBezTo>
                  <a:cubicBezTo>
                    <a:pt x="0" y="11157"/>
                    <a:pt x="1948" y="8122"/>
                    <a:pt x="4297" y="8122"/>
                  </a:cubicBezTo>
                  <a:cubicBezTo>
                    <a:pt x="4584" y="8122"/>
                    <a:pt x="4927" y="8122"/>
                    <a:pt x="5214" y="8212"/>
                  </a:cubicBezTo>
                  <a:cubicBezTo>
                    <a:pt x="5386" y="3660"/>
                    <a:pt x="7849" y="0"/>
                    <a:pt x="10829" y="0"/>
                  </a:cubicBezTo>
                  <a:cubicBezTo>
                    <a:pt x="13751" y="0"/>
                    <a:pt x="16214" y="3660"/>
                    <a:pt x="16386" y="8212"/>
                  </a:cubicBezTo>
                  <a:cubicBezTo>
                    <a:pt x="16673" y="8122"/>
                    <a:pt x="17016" y="8122"/>
                    <a:pt x="17303" y="8122"/>
                  </a:cubicBezTo>
                  <a:cubicBezTo>
                    <a:pt x="19652" y="8122"/>
                    <a:pt x="21600" y="11157"/>
                    <a:pt x="21600" y="14817"/>
                  </a:cubicBezTo>
                  <a:cubicBezTo>
                    <a:pt x="21600" y="18565"/>
                    <a:pt x="19652" y="21600"/>
                    <a:pt x="17303" y="21600"/>
                  </a:cubicBezTo>
                  <a:cubicBezTo>
                    <a:pt x="17303" y="21600"/>
                    <a:pt x="4297" y="21600"/>
                    <a:pt x="4297" y="21600"/>
                  </a:cubicBezTo>
                  <a:close/>
                </a:path>
              </a:pathLst>
            </a:custGeom>
            <a:solidFill>
              <a:srgbClr val="FCAF17"/>
            </a:solidFill>
            <a:ln w="12700" cap="flat">
              <a:noFill/>
              <a:miter lim="400000"/>
            </a:ln>
            <a:effectLst/>
          </p:spPr>
          <p:txBody>
            <a:bodyPr wrap="square" lIns="45719" tIns="45719" rIns="45719" bIns="45719" numCol="1" anchor="ctr">
              <a:noAutofit/>
            </a:bodyPr>
            <a:lstStyle/>
            <a:p>
              <a:pPr>
                <a:lnSpc>
                  <a:spcPct val="100000"/>
                </a:lnSpc>
                <a:spcBef>
                  <a:spcPts val="0"/>
                </a:spcBef>
                <a:defRPr sz="1200">
                  <a:solidFill>
                    <a:srgbClr val="FFFFFF"/>
                  </a:solidFill>
                </a:defRPr>
              </a:pPr>
              <a:endParaRPr/>
            </a:p>
          </p:txBody>
        </p:sp>
        <p:grpSp>
          <p:nvGrpSpPr>
            <p:cNvPr id="164" name="Group 988"/>
            <p:cNvGrpSpPr/>
            <p:nvPr/>
          </p:nvGrpSpPr>
          <p:grpSpPr>
            <a:xfrm>
              <a:off x="795529" y="4204030"/>
              <a:ext cx="1152226" cy="1009217"/>
              <a:chOff x="0" y="0"/>
              <a:chExt cx="932227" cy="897850"/>
            </a:xfrm>
          </p:grpSpPr>
          <p:sp>
            <p:nvSpPr>
              <p:cNvPr id="286" name="Shape 986"/>
              <p:cNvSpPr/>
              <p:nvPr/>
            </p:nvSpPr>
            <p:spPr>
              <a:xfrm rot="20970707">
                <a:off x="62777" y="67040"/>
                <a:ext cx="806674" cy="763771"/>
              </a:xfrm>
              <a:custGeom>
                <a:avLst/>
                <a:gdLst/>
                <a:ahLst/>
                <a:cxnLst>
                  <a:cxn ang="0">
                    <a:pos x="wd2" y="hd2"/>
                  </a:cxn>
                  <a:cxn ang="5400000">
                    <a:pos x="wd2" y="hd2"/>
                  </a:cxn>
                  <a:cxn ang="10800000">
                    <a:pos x="wd2" y="hd2"/>
                  </a:cxn>
                  <a:cxn ang="16200000">
                    <a:pos x="wd2" y="hd2"/>
                  </a:cxn>
                </a:cxnLst>
                <a:rect l="0" t="0" r="r" b="b"/>
                <a:pathLst>
                  <a:path w="21600" h="21600" extrusionOk="0">
                    <a:moveTo>
                      <a:pt x="5785" y="21600"/>
                    </a:moveTo>
                    <a:lnTo>
                      <a:pt x="7931" y="21600"/>
                    </a:lnTo>
                    <a:lnTo>
                      <a:pt x="12783" y="12414"/>
                    </a:lnTo>
                    <a:lnTo>
                      <a:pt x="18365" y="12414"/>
                    </a:lnTo>
                    <a:cubicBezTo>
                      <a:pt x="18365" y="12414"/>
                      <a:pt x="21600" y="12414"/>
                      <a:pt x="21600" y="10792"/>
                    </a:cubicBezTo>
                    <a:cubicBezTo>
                      <a:pt x="21600" y="9186"/>
                      <a:pt x="18365" y="9186"/>
                      <a:pt x="18365" y="9186"/>
                    </a:cubicBezTo>
                    <a:lnTo>
                      <a:pt x="12783" y="9186"/>
                    </a:lnTo>
                    <a:lnTo>
                      <a:pt x="7931" y="0"/>
                    </a:lnTo>
                    <a:lnTo>
                      <a:pt x="5785" y="0"/>
                    </a:lnTo>
                    <a:lnTo>
                      <a:pt x="8460" y="9186"/>
                    </a:lnTo>
                    <a:lnTo>
                      <a:pt x="4587" y="9186"/>
                    </a:lnTo>
                    <a:lnTo>
                      <a:pt x="2162" y="6886"/>
                    </a:lnTo>
                    <a:lnTo>
                      <a:pt x="0" y="6886"/>
                    </a:lnTo>
                    <a:lnTo>
                      <a:pt x="1726" y="10792"/>
                    </a:lnTo>
                    <a:lnTo>
                      <a:pt x="0" y="14714"/>
                    </a:lnTo>
                    <a:lnTo>
                      <a:pt x="2162" y="14714"/>
                    </a:lnTo>
                    <a:lnTo>
                      <a:pt x="4587" y="12414"/>
                    </a:lnTo>
                    <a:lnTo>
                      <a:pt x="8460" y="12414"/>
                    </a:lnTo>
                    <a:lnTo>
                      <a:pt x="5785" y="21600"/>
                    </a:ln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pic>
            <p:nvPicPr>
              <p:cNvPr id="287" name="image9.pdf"/>
              <p:cNvPicPr>
                <a:picLocks noChangeAspect="1"/>
              </p:cNvPicPr>
              <p:nvPr/>
            </p:nvPicPr>
            <p:blipFill>
              <a:blip r:embed="rId5">
                <a:extLst/>
              </a:blip>
              <a:stretch>
                <a:fillRect/>
              </a:stretch>
            </p:blipFill>
            <p:spPr>
              <a:xfrm>
                <a:off x="442630" y="211298"/>
                <a:ext cx="235444" cy="167939"/>
              </a:xfrm>
              <a:prstGeom prst="rect">
                <a:avLst/>
              </a:prstGeom>
              <a:ln w="12700" cap="flat">
                <a:noFill/>
                <a:miter lim="400000"/>
              </a:ln>
              <a:effectLst/>
            </p:spPr>
          </p:pic>
        </p:grpSp>
        <p:grpSp>
          <p:nvGrpSpPr>
            <p:cNvPr id="165" name="Group 991"/>
            <p:cNvGrpSpPr/>
            <p:nvPr/>
          </p:nvGrpSpPr>
          <p:grpSpPr>
            <a:xfrm>
              <a:off x="1559768" y="5092384"/>
              <a:ext cx="770926" cy="686786"/>
              <a:chOff x="0" y="0"/>
              <a:chExt cx="623729" cy="611000"/>
            </a:xfrm>
          </p:grpSpPr>
          <p:pic>
            <p:nvPicPr>
              <p:cNvPr id="284" name="image10.png" descr="http://img.bbystatic.com/BestBuy_US/en_US/images/abn/2014/global/featured_offers/pm_all_offers_large-appliance.png"/>
              <p:cNvPicPr>
                <a:picLocks noChangeAspect="1"/>
              </p:cNvPicPr>
              <p:nvPr/>
            </p:nvPicPr>
            <p:blipFill>
              <a:blip r:embed="rId6">
                <a:extLst/>
              </a:blip>
              <a:stretch>
                <a:fillRect/>
              </a:stretch>
            </p:blipFill>
            <p:spPr>
              <a:xfrm>
                <a:off x="0" y="0"/>
                <a:ext cx="623730" cy="611001"/>
              </a:xfrm>
              <a:prstGeom prst="rect">
                <a:avLst/>
              </a:prstGeom>
              <a:ln w="12700" cap="flat">
                <a:noFill/>
                <a:miter lim="400000"/>
              </a:ln>
              <a:effectLst/>
            </p:spPr>
          </p:pic>
          <p:pic>
            <p:nvPicPr>
              <p:cNvPr id="285" name="image9.pdf"/>
              <p:cNvPicPr>
                <a:picLocks noChangeAspect="1"/>
              </p:cNvPicPr>
              <p:nvPr/>
            </p:nvPicPr>
            <p:blipFill>
              <a:blip r:embed="rId5">
                <a:extLst/>
              </a:blip>
              <a:stretch>
                <a:fillRect/>
              </a:stretch>
            </p:blipFill>
            <p:spPr>
              <a:xfrm rot="2695494">
                <a:off x="298236" y="101302"/>
                <a:ext cx="190157" cy="135637"/>
              </a:xfrm>
              <a:prstGeom prst="rect">
                <a:avLst/>
              </a:prstGeom>
              <a:ln w="12700" cap="flat">
                <a:noFill/>
                <a:miter lim="400000"/>
              </a:ln>
              <a:effectLst/>
            </p:spPr>
          </p:pic>
        </p:grpSp>
        <p:grpSp>
          <p:nvGrpSpPr>
            <p:cNvPr id="166" name="Group 1001"/>
            <p:cNvGrpSpPr/>
            <p:nvPr/>
          </p:nvGrpSpPr>
          <p:grpSpPr>
            <a:xfrm>
              <a:off x="2613575" y="5702316"/>
              <a:ext cx="758052" cy="349783"/>
              <a:chOff x="0" y="0"/>
              <a:chExt cx="613313" cy="311183"/>
            </a:xfrm>
          </p:grpSpPr>
          <p:grpSp>
            <p:nvGrpSpPr>
              <p:cNvPr id="275" name="Group 999"/>
              <p:cNvGrpSpPr/>
              <p:nvPr/>
            </p:nvGrpSpPr>
            <p:grpSpPr>
              <a:xfrm>
                <a:off x="39018" y="100566"/>
                <a:ext cx="574296" cy="210618"/>
                <a:chOff x="0" y="0"/>
                <a:chExt cx="574295" cy="210617"/>
              </a:xfrm>
            </p:grpSpPr>
            <p:sp>
              <p:nvSpPr>
                <p:cNvPr id="277" name="Shape 992"/>
                <p:cNvSpPr/>
                <p:nvPr/>
              </p:nvSpPr>
              <p:spPr>
                <a:xfrm>
                  <a:off x="407078" y="135315"/>
                  <a:ext cx="75303" cy="75303"/>
                </a:xfrm>
                <a:prstGeom prst="ellipse">
                  <a:avLst/>
                </a:pr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8" name="Shape 993"/>
                <p:cNvSpPr/>
                <p:nvPr/>
              </p:nvSpPr>
              <p:spPr>
                <a:xfrm>
                  <a:off x="426611" y="154848"/>
                  <a:ext cx="35669" cy="36237"/>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9" name="Shape 994"/>
                <p:cNvSpPr/>
                <p:nvPr/>
              </p:nvSpPr>
              <p:spPr>
                <a:xfrm>
                  <a:off x="94550" y="135315"/>
                  <a:ext cx="75303" cy="75303"/>
                </a:xfrm>
                <a:prstGeom prst="ellipse">
                  <a:avLst/>
                </a:pr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80" name="Shape 995"/>
                <p:cNvSpPr/>
                <p:nvPr/>
              </p:nvSpPr>
              <p:spPr>
                <a:xfrm>
                  <a:off x="114367" y="154848"/>
                  <a:ext cx="35953" cy="36237"/>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81" name="Shape 996"/>
                <p:cNvSpPr/>
                <p:nvPr/>
              </p:nvSpPr>
              <p:spPr>
                <a:xfrm>
                  <a:off x="0" y="0"/>
                  <a:ext cx="574296" cy="172967"/>
                </a:xfrm>
                <a:custGeom>
                  <a:avLst/>
                  <a:gdLst/>
                  <a:ahLst/>
                  <a:cxnLst>
                    <a:cxn ang="0">
                      <a:pos x="wd2" y="hd2"/>
                    </a:cxn>
                    <a:cxn ang="5400000">
                      <a:pos x="wd2" y="hd2"/>
                    </a:cxn>
                    <a:cxn ang="10800000">
                      <a:pos x="wd2" y="hd2"/>
                    </a:cxn>
                    <a:cxn ang="16200000">
                      <a:pos x="wd2" y="hd2"/>
                    </a:cxn>
                  </a:cxnLst>
                  <a:rect l="0" t="0" r="r" b="b"/>
                  <a:pathLst>
                    <a:path w="21586" h="21600" extrusionOk="0">
                      <a:moveTo>
                        <a:pt x="21369" y="12416"/>
                      </a:moveTo>
                      <a:cubicBezTo>
                        <a:pt x="21354" y="11903"/>
                        <a:pt x="21215" y="11390"/>
                        <a:pt x="21077" y="11287"/>
                      </a:cubicBezTo>
                      <a:cubicBezTo>
                        <a:pt x="16677" y="8260"/>
                        <a:pt x="16677" y="8260"/>
                        <a:pt x="16677" y="8260"/>
                      </a:cubicBezTo>
                      <a:cubicBezTo>
                        <a:pt x="16538" y="8158"/>
                        <a:pt x="16323" y="8106"/>
                        <a:pt x="16169" y="8106"/>
                      </a:cubicBezTo>
                      <a:cubicBezTo>
                        <a:pt x="16169" y="8106"/>
                        <a:pt x="16169" y="8106"/>
                        <a:pt x="16169" y="8106"/>
                      </a:cubicBezTo>
                      <a:cubicBezTo>
                        <a:pt x="13415" y="1334"/>
                        <a:pt x="13415" y="1334"/>
                        <a:pt x="13415" y="1334"/>
                      </a:cubicBezTo>
                      <a:cubicBezTo>
                        <a:pt x="13169" y="667"/>
                        <a:pt x="12769" y="0"/>
                        <a:pt x="12462" y="0"/>
                      </a:cubicBezTo>
                      <a:cubicBezTo>
                        <a:pt x="6846" y="0"/>
                        <a:pt x="6846" y="0"/>
                        <a:pt x="6846" y="0"/>
                      </a:cubicBezTo>
                      <a:cubicBezTo>
                        <a:pt x="6554" y="0"/>
                        <a:pt x="6200" y="667"/>
                        <a:pt x="6000" y="1334"/>
                      </a:cubicBezTo>
                      <a:cubicBezTo>
                        <a:pt x="5985" y="1334"/>
                        <a:pt x="5985" y="1334"/>
                        <a:pt x="5985" y="1334"/>
                      </a:cubicBezTo>
                      <a:cubicBezTo>
                        <a:pt x="3369" y="8106"/>
                        <a:pt x="3369" y="8106"/>
                        <a:pt x="3369" y="8106"/>
                      </a:cubicBezTo>
                      <a:cubicBezTo>
                        <a:pt x="1092" y="9286"/>
                        <a:pt x="1092" y="9286"/>
                        <a:pt x="1092" y="9286"/>
                      </a:cubicBezTo>
                      <a:cubicBezTo>
                        <a:pt x="954" y="9338"/>
                        <a:pt x="815" y="9851"/>
                        <a:pt x="800" y="10364"/>
                      </a:cubicBezTo>
                      <a:cubicBezTo>
                        <a:pt x="600" y="16880"/>
                        <a:pt x="600" y="16880"/>
                        <a:pt x="600" y="16880"/>
                      </a:cubicBezTo>
                      <a:cubicBezTo>
                        <a:pt x="277" y="16880"/>
                        <a:pt x="277" y="16880"/>
                        <a:pt x="277" y="16880"/>
                      </a:cubicBezTo>
                      <a:cubicBezTo>
                        <a:pt x="123" y="16880"/>
                        <a:pt x="0" y="17290"/>
                        <a:pt x="0" y="17803"/>
                      </a:cubicBezTo>
                      <a:cubicBezTo>
                        <a:pt x="0" y="20676"/>
                        <a:pt x="0" y="20676"/>
                        <a:pt x="0" y="20676"/>
                      </a:cubicBezTo>
                      <a:cubicBezTo>
                        <a:pt x="0" y="21190"/>
                        <a:pt x="123" y="21600"/>
                        <a:pt x="277" y="21600"/>
                      </a:cubicBezTo>
                      <a:cubicBezTo>
                        <a:pt x="3092" y="21600"/>
                        <a:pt x="3092" y="21600"/>
                        <a:pt x="3092" y="21600"/>
                      </a:cubicBezTo>
                      <a:cubicBezTo>
                        <a:pt x="3092" y="18162"/>
                        <a:pt x="3938" y="15341"/>
                        <a:pt x="4969" y="15341"/>
                      </a:cubicBezTo>
                      <a:cubicBezTo>
                        <a:pt x="6000" y="15341"/>
                        <a:pt x="6846" y="18162"/>
                        <a:pt x="6846" y="21600"/>
                      </a:cubicBezTo>
                      <a:cubicBezTo>
                        <a:pt x="14831" y="21600"/>
                        <a:pt x="14831" y="21600"/>
                        <a:pt x="14831" y="21600"/>
                      </a:cubicBezTo>
                      <a:cubicBezTo>
                        <a:pt x="14831" y="18162"/>
                        <a:pt x="15662" y="15341"/>
                        <a:pt x="16708" y="15341"/>
                      </a:cubicBezTo>
                      <a:cubicBezTo>
                        <a:pt x="17738" y="15341"/>
                        <a:pt x="18585" y="18162"/>
                        <a:pt x="18585" y="21600"/>
                      </a:cubicBezTo>
                      <a:cubicBezTo>
                        <a:pt x="21338" y="21600"/>
                        <a:pt x="21338" y="21600"/>
                        <a:pt x="21338" y="21600"/>
                      </a:cubicBezTo>
                      <a:cubicBezTo>
                        <a:pt x="21492" y="21600"/>
                        <a:pt x="21600" y="21190"/>
                        <a:pt x="21585" y="20676"/>
                      </a:cubicBezTo>
                      <a:lnTo>
                        <a:pt x="21369" y="12416"/>
                      </a:lnTo>
                      <a:close/>
                    </a:path>
                  </a:pathLst>
                </a:cu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82" name="Shape 997"/>
                <p:cNvSpPr/>
                <p:nvPr/>
              </p:nvSpPr>
              <p:spPr>
                <a:xfrm>
                  <a:off x="265742" y="15840"/>
                  <a:ext cx="133917" cy="49271"/>
                </a:xfrm>
                <a:custGeom>
                  <a:avLst/>
                  <a:gdLst/>
                  <a:ahLst/>
                  <a:cxnLst>
                    <a:cxn ang="0">
                      <a:pos x="wd2" y="hd2"/>
                    </a:cxn>
                    <a:cxn ang="5400000">
                      <a:pos x="wd2" y="hd2"/>
                    </a:cxn>
                    <a:cxn ang="10800000">
                      <a:pos x="wd2" y="hd2"/>
                    </a:cxn>
                    <a:cxn ang="16200000">
                      <a:pos x="wd2" y="hd2"/>
                    </a:cxn>
                  </a:cxnLst>
                  <a:rect l="0" t="0" r="r" b="b"/>
                  <a:pathLst>
                    <a:path w="21600" h="21600" extrusionOk="0">
                      <a:moveTo>
                        <a:pt x="10688" y="0"/>
                      </a:moveTo>
                      <a:lnTo>
                        <a:pt x="0" y="0"/>
                      </a:lnTo>
                      <a:lnTo>
                        <a:pt x="0" y="21600"/>
                      </a:lnTo>
                      <a:lnTo>
                        <a:pt x="21600" y="21600"/>
                      </a:lnTo>
                      <a:lnTo>
                        <a:pt x="10688" y="0"/>
                      </a:lnTo>
                      <a:close/>
                    </a:path>
                  </a:pathLst>
                </a:cu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83" name="Shape 998"/>
                <p:cNvSpPr/>
                <p:nvPr/>
              </p:nvSpPr>
              <p:spPr>
                <a:xfrm>
                  <a:off x="123100" y="15840"/>
                  <a:ext cx="124691" cy="49271"/>
                </a:xfrm>
                <a:custGeom>
                  <a:avLst/>
                  <a:gdLst/>
                  <a:ahLst/>
                  <a:cxnLst>
                    <a:cxn ang="0">
                      <a:pos x="wd2" y="hd2"/>
                    </a:cxn>
                    <a:cxn ang="5400000">
                      <a:pos x="wd2" y="hd2"/>
                    </a:cxn>
                    <a:cxn ang="10800000">
                      <a:pos x="wd2" y="hd2"/>
                    </a:cxn>
                    <a:cxn ang="16200000">
                      <a:pos x="wd2" y="hd2"/>
                    </a:cxn>
                  </a:cxnLst>
                  <a:rect l="0" t="0" r="r" b="b"/>
                  <a:pathLst>
                    <a:path w="21600" h="21600" extrusionOk="0">
                      <a:moveTo>
                        <a:pt x="11611" y="0"/>
                      </a:moveTo>
                      <a:lnTo>
                        <a:pt x="0" y="21600"/>
                      </a:lnTo>
                      <a:lnTo>
                        <a:pt x="21600" y="21600"/>
                      </a:lnTo>
                      <a:lnTo>
                        <a:pt x="21600" y="0"/>
                      </a:lnTo>
                      <a:lnTo>
                        <a:pt x="11611" y="0"/>
                      </a:lnTo>
                      <a:close/>
                    </a:path>
                  </a:pathLst>
                </a:cu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pic>
            <p:nvPicPr>
              <p:cNvPr id="276" name="image9.pdf"/>
              <p:cNvPicPr>
                <a:picLocks noChangeAspect="1"/>
              </p:cNvPicPr>
              <p:nvPr/>
            </p:nvPicPr>
            <p:blipFill>
              <a:blip r:embed="rId5">
                <a:extLst/>
              </a:blip>
              <a:stretch>
                <a:fillRect/>
              </a:stretch>
            </p:blipFill>
            <p:spPr>
              <a:xfrm>
                <a:off x="0" y="0"/>
                <a:ext cx="235444" cy="167939"/>
              </a:xfrm>
              <a:prstGeom prst="rect">
                <a:avLst/>
              </a:prstGeom>
              <a:ln w="12700" cap="flat">
                <a:noFill/>
                <a:miter lim="400000"/>
              </a:ln>
              <a:effectLst/>
            </p:spPr>
          </p:pic>
        </p:grpSp>
        <p:grpSp>
          <p:nvGrpSpPr>
            <p:cNvPr id="167" name="Group 1010"/>
            <p:cNvGrpSpPr/>
            <p:nvPr/>
          </p:nvGrpSpPr>
          <p:grpSpPr>
            <a:xfrm>
              <a:off x="3696926" y="5579525"/>
              <a:ext cx="710283" cy="538321"/>
              <a:chOff x="0" y="0"/>
              <a:chExt cx="574666" cy="478918"/>
            </a:xfrm>
          </p:grpSpPr>
          <p:grpSp>
            <p:nvGrpSpPr>
              <p:cNvPr id="267" name="Group 1008"/>
              <p:cNvGrpSpPr/>
              <p:nvPr/>
            </p:nvGrpSpPr>
            <p:grpSpPr>
              <a:xfrm>
                <a:off x="-1" y="100333"/>
                <a:ext cx="574668" cy="378586"/>
                <a:chOff x="0" y="0"/>
                <a:chExt cx="574666" cy="378584"/>
              </a:xfrm>
            </p:grpSpPr>
            <p:sp>
              <p:nvSpPr>
                <p:cNvPr id="269" name="Shape 1002"/>
                <p:cNvSpPr/>
                <p:nvPr/>
              </p:nvSpPr>
              <p:spPr>
                <a:xfrm>
                  <a:off x="0" y="135088"/>
                  <a:ext cx="242542" cy="243497"/>
                </a:xfrm>
                <a:custGeom>
                  <a:avLst/>
                  <a:gdLst/>
                  <a:ahLst/>
                  <a:cxnLst>
                    <a:cxn ang="0">
                      <a:pos x="wd2" y="hd2"/>
                    </a:cxn>
                    <a:cxn ang="5400000">
                      <a:pos x="wd2" y="hd2"/>
                    </a:cxn>
                    <a:cxn ang="10800000">
                      <a:pos x="wd2" y="hd2"/>
                    </a:cxn>
                    <a:cxn ang="16200000">
                      <a:pos x="wd2" y="hd2"/>
                    </a:cxn>
                  </a:cxnLst>
                  <a:rect l="0" t="0" r="r" b="b"/>
                  <a:pathLst>
                    <a:path w="21600" h="21600" extrusionOk="0">
                      <a:moveTo>
                        <a:pt x="10833" y="0"/>
                      </a:moveTo>
                      <a:cubicBezTo>
                        <a:pt x="4852" y="0"/>
                        <a:pt x="0" y="4837"/>
                        <a:pt x="0" y="10800"/>
                      </a:cubicBezTo>
                      <a:cubicBezTo>
                        <a:pt x="0" y="16763"/>
                        <a:pt x="4852" y="21600"/>
                        <a:pt x="10833" y="21600"/>
                      </a:cubicBezTo>
                      <a:cubicBezTo>
                        <a:pt x="16748" y="21600"/>
                        <a:pt x="21600" y="16763"/>
                        <a:pt x="21600" y="10800"/>
                      </a:cubicBezTo>
                      <a:cubicBezTo>
                        <a:pt x="21600" y="4837"/>
                        <a:pt x="16748" y="0"/>
                        <a:pt x="10833" y="0"/>
                      </a:cubicBezTo>
                      <a:close/>
                      <a:moveTo>
                        <a:pt x="10833" y="15769"/>
                      </a:moveTo>
                      <a:cubicBezTo>
                        <a:pt x="8042" y="15769"/>
                        <a:pt x="5849" y="13517"/>
                        <a:pt x="5849" y="10800"/>
                      </a:cubicBezTo>
                      <a:cubicBezTo>
                        <a:pt x="5849" y="8083"/>
                        <a:pt x="8042" y="5831"/>
                        <a:pt x="10833" y="5831"/>
                      </a:cubicBezTo>
                      <a:cubicBezTo>
                        <a:pt x="13558" y="5831"/>
                        <a:pt x="15751" y="8083"/>
                        <a:pt x="15751" y="10800"/>
                      </a:cubicBezTo>
                      <a:cubicBezTo>
                        <a:pt x="15751" y="13517"/>
                        <a:pt x="13558" y="15769"/>
                        <a:pt x="10833" y="15769"/>
                      </a:cubicBez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0" name="Shape 1003"/>
                <p:cNvSpPr/>
                <p:nvPr/>
              </p:nvSpPr>
              <p:spPr>
                <a:xfrm>
                  <a:off x="436955" y="256597"/>
                  <a:ext cx="121510" cy="121988"/>
                </a:xfrm>
                <a:custGeom>
                  <a:avLst/>
                  <a:gdLst/>
                  <a:ahLst/>
                  <a:cxnLst>
                    <a:cxn ang="0">
                      <a:pos x="wd2" y="hd2"/>
                    </a:cxn>
                    <a:cxn ang="5400000">
                      <a:pos x="wd2" y="hd2"/>
                    </a:cxn>
                    <a:cxn ang="10800000">
                      <a:pos x="wd2" y="hd2"/>
                    </a:cxn>
                    <a:cxn ang="16200000">
                      <a:pos x="wd2" y="hd2"/>
                    </a:cxn>
                  </a:cxnLst>
                  <a:rect l="0" t="0" r="r" b="b"/>
                  <a:pathLst>
                    <a:path w="21600" h="21600" extrusionOk="0">
                      <a:moveTo>
                        <a:pt x="10734" y="0"/>
                      </a:moveTo>
                      <a:cubicBezTo>
                        <a:pt x="4771" y="0"/>
                        <a:pt x="0" y="4771"/>
                        <a:pt x="0" y="10734"/>
                      </a:cubicBezTo>
                      <a:cubicBezTo>
                        <a:pt x="0" y="16697"/>
                        <a:pt x="4771" y="21600"/>
                        <a:pt x="10734" y="21600"/>
                      </a:cubicBezTo>
                      <a:cubicBezTo>
                        <a:pt x="16697" y="21600"/>
                        <a:pt x="21600" y="16697"/>
                        <a:pt x="21600" y="10734"/>
                      </a:cubicBezTo>
                      <a:cubicBezTo>
                        <a:pt x="21600" y="4771"/>
                        <a:pt x="16697" y="0"/>
                        <a:pt x="10734" y="0"/>
                      </a:cubicBezTo>
                      <a:close/>
                      <a:moveTo>
                        <a:pt x="10734" y="15769"/>
                      </a:moveTo>
                      <a:cubicBezTo>
                        <a:pt x="8083" y="15769"/>
                        <a:pt x="5831" y="13517"/>
                        <a:pt x="5831" y="10734"/>
                      </a:cubicBezTo>
                      <a:cubicBezTo>
                        <a:pt x="5831" y="8083"/>
                        <a:pt x="8083" y="5831"/>
                        <a:pt x="10734" y="5831"/>
                      </a:cubicBezTo>
                      <a:cubicBezTo>
                        <a:pt x="13517" y="5831"/>
                        <a:pt x="15769" y="8083"/>
                        <a:pt x="15769" y="10734"/>
                      </a:cubicBezTo>
                      <a:cubicBezTo>
                        <a:pt x="15769" y="13517"/>
                        <a:pt x="13517" y="15769"/>
                        <a:pt x="10734" y="15769"/>
                      </a:cubicBez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1" name="Shape 1004"/>
                <p:cNvSpPr/>
                <p:nvPr/>
              </p:nvSpPr>
              <p:spPr>
                <a:xfrm>
                  <a:off x="95301" y="231342"/>
                  <a:ext cx="51463" cy="50987"/>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2" name="Shape 1005"/>
                <p:cNvSpPr/>
                <p:nvPr/>
              </p:nvSpPr>
              <p:spPr>
                <a:xfrm>
                  <a:off x="457922" y="236"/>
                  <a:ext cx="28114" cy="60993"/>
                </a:xfrm>
                <a:prstGeom prst="rect">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3" name="Shape 1006"/>
                <p:cNvSpPr/>
                <p:nvPr/>
              </p:nvSpPr>
              <p:spPr>
                <a:xfrm>
                  <a:off x="193963" y="-1"/>
                  <a:ext cx="380704" cy="231345"/>
                </a:xfrm>
                <a:custGeom>
                  <a:avLst/>
                  <a:gdLst/>
                  <a:ahLst/>
                  <a:cxnLst>
                    <a:cxn ang="0">
                      <a:pos x="wd2" y="hd2"/>
                    </a:cxn>
                    <a:cxn ang="5400000">
                      <a:pos x="wd2" y="hd2"/>
                    </a:cxn>
                    <a:cxn ang="10800000">
                      <a:pos x="wd2" y="hd2"/>
                    </a:cxn>
                    <a:cxn ang="16200000">
                      <a:pos x="wd2" y="hd2"/>
                    </a:cxn>
                  </a:cxnLst>
                  <a:rect l="0" t="0" r="r" b="b"/>
                  <a:pathLst>
                    <a:path w="21545" h="21489" extrusionOk="0">
                      <a:moveTo>
                        <a:pt x="19056" y="6327"/>
                      </a:moveTo>
                      <a:cubicBezTo>
                        <a:pt x="7328" y="6327"/>
                        <a:pt x="7328" y="6327"/>
                        <a:pt x="7328" y="6327"/>
                      </a:cubicBezTo>
                      <a:cubicBezTo>
                        <a:pt x="6484" y="6327"/>
                        <a:pt x="5725" y="7020"/>
                        <a:pt x="5261" y="8197"/>
                      </a:cubicBezTo>
                      <a:cubicBezTo>
                        <a:pt x="3278" y="3835"/>
                        <a:pt x="3278" y="3835"/>
                        <a:pt x="3278" y="3835"/>
                      </a:cubicBezTo>
                      <a:cubicBezTo>
                        <a:pt x="5176" y="1481"/>
                        <a:pt x="5176" y="1481"/>
                        <a:pt x="5176" y="1481"/>
                      </a:cubicBezTo>
                      <a:cubicBezTo>
                        <a:pt x="5387" y="1204"/>
                        <a:pt x="5429" y="720"/>
                        <a:pt x="5261" y="374"/>
                      </a:cubicBezTo>
                      <a:cubicBezTo>
                        <a:pt x="5092" y="-42"/>
                        <a:pt x="4797" y="-111"/>
                        <a:pt x="4586" y="166"/>
                      </a:cubicBezTo>
                      <a:cubicBezTo>
                        <a:pt x="198" y="5635"/>
                        <a:pt x="198" y="5635"/>
                        <a:pt x="198" y="5635"/>
                      </a:cubicBezTo>
                      <a:cubicBezTo>
                        <a:pt x="-13" y="5912"/>
                        <a:pt x="-55" y="6466"/>
                        <a:pt x="72" y="6812"/>
                      </a:cubicBezTo>
                      <a:cubicBezTo>
                        <a:pt x="198" y="7020"/>
                        <a:pt x="325" y="7089"/>
                        <a:pt x="493" y="7089"/>
                      </a:cubicBezTo>
                      <a:cubicBezTo>
                        <a:pt x="578" y="7089"/>
                        <a:pt x="704" y="7089"/>
                        <a:pt x="789" y="6951"/>
                      </a:cubicBezTo>
                      <a:cubicBezTo>
                        <a:pt x="2476" y="4804"/>
                        <a:pt x="2476" y="4804"/>
                        <a:pt x="2476" y="4804"/>
                      </a:cubicBezTo>
                      <a:cubicBezTo>
                        <a:pt x="4881" y="9997"/>
                        <a:pt x="4881" y="9997"/>
                        <a:pt x="4881" y="9997"/>
                      </a:cubicBezTo>
                      <a:cubicBezTo>
                        <a:pt x="4881" y="10135"/>
                        <a:pt x="4881" y="10204"/>
                        <a:pt x="4881" y="10343"/>
                      </a:cubicBezTo>
                      <a:cubicBezTo>
                        <a:pt x="4881" y="13874"/>
                        <a:pt x="4881" y="13874"/>
                        <a:pt x="4881" y="13874"/>
                      </a:cubicBezTo>
                      <a:cubicBezTo>
                        <a:pt x="620" y="13874"/>
                        <a:pt x="620" y="13874"/>
                        <a:pt x="620" y="13874"/>
                      </a:cubicBezTo>
                      <a:cubicBezTo>
                        <a:pt x="2097" y="15674"/>
                        <a:pt x="3193" y="18374"/>
                        <a:pt x="3573" y="21489"/>
                      </a:cubicBezTo>
                      <a:cubicBezTo>
                        <a:pt x="7328" y="21489"/>
                        <a:pt x="7328" y="21489"/>
                        <a:pt x="7328" y="21489"/>
                      </a:cubicBezTo>
                      <a:cubicBezTo>
                        <a:pt x="14922" y="21489"/>
                        <a:pt x="14922" y="21489"/>
                        <a:pt x="14922" y="21489"/>
                      </a:cubicBezTo>
                      <a:cubicBezTo>
                        <a:pt x="19056" y="21489"/>
                        <a:pt x="19056" y="21489"/>
                        <a:pt x="19056" y="21489"/>
                      </a:cubicBezTo>
                      <a:cubicBezTo>
                        <a:pt x="20406" y="21489"/>
                        <a:pt x="21545" y="19689"/>
                        <a:pt x="21545" y="17404"/>
                      </a:cubicBezTo>
                      <a:cubicBezTo>
                        <a:pt x="21545" y="10343"/>
                        <a:pt x="21545" y="10343"/>
                        <a:pt x="21545" y="10343"/>
                      </a:cubicBezTo>
                      <a:cubicBezTo>
                        <a:pt x="21545" y="8127"/>
                        <a:pt x="20406" y="6327"/>
                        <a:pt x="19056" y="6327"/>
                      </a:cubicBezTo>
                      <a:close/>
                      <a:moveTo>
                        <a:pt x="19098" y="16643"/>
                      </a:moveTo>
                      <a:cubicBezTo>
                        <a:pt x="16483" y="16643"/>
                        <a:pt x="16483" y="16643"/>
                        <a:pt x="16483" y="16643"/>
                      </a:cubicBezTo>
                      <a:cubicBezTo>
                        <a:pt x="16483" y="15327"/>
                        <a:pt x="16483" y="15327"/>
                        <a:pt x="16483" y="15327"/>
                      </a:cubicBezTo>
                      <a:cubicBezTo>
                        <a:pt x="19098" y="15327"/>
                        <a:pt x="19098" y="15327"/>
                        <a:pt x="19098" y="15327"/>
                      </a:cubicBezTo>
                      <a:lnTo>
                        <a:pt x="19098" y="16643"/>
                      </a:lnTo>
                      <a:close/>
                      <a:moveTo>
                        <a:pt x="19098" y="13666"/>
                      </a:moveTo>
                      <a:cubicBezTo>
                        <a:pt x="14500" y="13666"/>
                        <a:pt x="14500" y="13666"/>
                        <a:pt x="14500" y="13666"/>
                      </a:cubicBezTo>
                      <a:cubicBezTo>
                        <a:pt x="14500" y="12351"/>
                        <a:pt x="14500" y="12351"/>
                        <a:pt x="14500" y="12351"/>
                      </a:cubicBezTo>
                      <a:cubicBezTo>
                        <a:pt x="19098" y="12351"/>
                        <a:pt x="19098" y="12351"/>
                        <a:pt x="19098" y="12351"/>
                      </a:cubicBezTo>
                      <a:lnTo>
                        <a:pt x="19098" y="13666"/>
                      </a:lnTo>
                      <a:close/>
                      <a:moveTo>
                        <a:pt x="19098" y="10689"/>
                      </a:moveTo>
                      <a:cubicBezTo>
                        <a:pt x="12348" y="10689"/>
                        <a:pt x="12348" y="10689"/>
                        <a:pt x="12348" y="10689"/>
                      </a:cubicBezTo>
                      <a:cubicBezTo>
                        <a:pt x="12348" y="9374"/>
                        <a:pt x="12348" y="9374"/>
                        <a:pt x="12348" y="9374"/>
                      </a:cubicBezTo>
                      <a:cubicBezTo>
                        <a:pt x="19098" y="9374"/>
                        <a:pt x="19098" y="9374"/>
                        <a:pt x="19098" y="9374"/>
                      </a:cubicBezTo>
                      <a:lnTo>
                        <a:pt x="19098" y="10689"/>
                      </a:ln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74" name="Shape 1007"/>
                <p:cNvSpPr/>
                <p:nvPr/>
              </p:nvSpPr>
              <p:spPr>
                <a:xfrm>
                  <a:off x="65247" y="33069"/>
                  <a:ext cx="144416" cy="81054"/>
                </a:xfrm>
                <a:custGeom>
                  <a:avLst/>
                  <a:gdLst/>
                  <a:ahLst/>
                  <a:cxnLst>
                    <a:cxn ang="0">
                      <a:pos x="wd2" y="hd2"/>
                    </a:cxn>
                    <a:cxn ang="5400000">
                      <a:pos x="wd2" y="hd2"/>
                    </a:cxn>
                    <a:cxn ang="10800000">
                      <a:pos x="wd2" y="hd2"/>
                    </a:cxn>
                    <a:cxn ang="16200000">
                      <a:pos x="wd2" y="hd2"/>
                    </a:cxn>
                  </a:cxnLst>
                  <a:rect l="0" t="0" r="r" b="b"/>
                  <a:pathLst>
                    <a:path w="21463" h="21361" extrusionOk="0">
                      <a:moveTo>
                        <a:pt x="3629" y="16059"/>
                      </a:moveTo>
                      <a:cubicBezTo>
                        <a:pt x="4294" y="19005"/>
                        <a:pt x="6288" y="21361"/>
                        <a:pt x="8171" y="21361"/>
                      </a:cubicBezTo>
                      <a:cubicBezTo>
                        <a:pt x="20466" y="21361"/>
                        <a:pt x="20466" y="21361"/>
                        <a:pt x="20466" y="21361"/>
                      </a:cubicBezTo>
                      <a:cubicBezTo>
                        <a:pt x="21020" y="21361"/>
                        <a:pt x="21463" y="20576"/>
                        <a:pt x="21463" y="19594"/>
                      </a:cubicBezTo>
                      <a:cubicBezTo>
                        <a:pt x="21463" y="18612"/>
                        <a:pt x="21020" y="17826"/>
                        <a:pt x="20466" y="17826"/>
                      </a:cubicBezTo>
                      <a:cubicBezTo>
                        <a:pt x="8171" y="17826"/>
                        <a:pt x="8171" y="17826"/>
                        <a:pt x="8171" y="17826"/>
                      </a:cubicBezTo>
                      <a:cubicBezTo>
                        <a:pt x="7063" y="17826"/>
                        <a:pt x="5845" y="16452"/>
                        <a:pt x="5401" y="14685"/>
                      </a:cubicBezTo>
                      <a:cubicBezTo>
                        <a:pt x="1857" y="939"/>
                        <a:pt x="1857" y="939"/>
                        <a:pt x="1857" y="939"/>
                      </a:cubicBezTo>
                      <a:cubicBezTo>
                        <a:pt x="1635" y="154"/>
                        <a:pt x="1081" y="-239"/>
                        <a:pt x="638" y="154"/>
                      </a:cubicBezTo>
                      <a:cubicBezTo>
                        <a:pt x="85" y="546"/>
                        <a:pt x="-137" y="1528"/>
                        <a:pt x="85" y="2314"/>
                      </a:cubicBezTo>
                      <a:lnTo>
                        <a:pt x="3629" y="16059"/>
                      </a:ln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pic>
            <p:nvPicPr>
              <p:cNvPr id="268" name="image9.pdf"/>
              <p:cNvPicPr>
                <a:picLocks noChangeAspect="1"/>
              </p:cNvPicPr>
              <p:nvPr/>
            </p:nvPicPr>
            <p:blipFill>
              <a:blip r:embed="rId5">
                <a:extLst/>
              </a:blip>
              <a:stretch>
                <a:fillRect/>
              </a:stretch>
            </p:blipFill>
            <p:spPr>
              <a:xfrm>
                <a:off x="36192" y="-1"/>
                <a:ext cx="235444" cy="167940"/>
              </a:xfrm>
              <a:prstGeom prst="rect">
                <a:avLst/>
              </a:prstGeom>
              <a:ln w="12700" cap="flat">
                <a:noFill/>
                <a:miter lim="400000"/>
              </a:ln>
              <a:effectLst/>
            </p:spPr>
          </p:pic>
        </p:grpSp>
        <p:grpSp>
          <p:nvGrpSpPr>
            <p:cNvPr id="168" name="Group 1019"/>
            <p:cNvGrpSpPr/>
            <p:nvPr/>
          </p:nvGrpSpPr>
          <p:grpSpPr>
            <a:xfrm>
              <a:off x="4734668" y="5579526"/>
              <a:ext cx="887853" cy="469763"/>
              <a:chOff x="0" y="0"/>
              <a:chExt cx="718332" cy="417924"/>
            </a:xfrm>
          </p:grpSpPr>
          <p:grpSp>
            <p:nvGrpSpPr>
              <p:cNvPr id="259" name="Group 1017"/>
              <p:cNvGrpSpPr/>
              <p:nvPr/>
            </p:nvGrpSpPr>
            <p:grpSpPr>
              <a:xfrm>
                <a:off x="-1" y="150793"/>
                <a:ext cx="718334" cy="267132"/>
                <a:chOff x="0" y="0"/>
                <a:chExt cx="718332" cy="267131"/>
              </a:xfrm>
            </p:grpSpPr>
            <p:sp>
              <p:nvSpPr>
                <p:cNvPr id="261" name="Shape 1011"/>
                <p:cNvSpPr/>
                <p:nvPr/>
              </p:nvSpPr>
              <p:spPr>
                <a:xfrm flipH="1">
                  <a:off x="-1" y="0"/>
                  <a:ext cx="718334" cy="234582"/>
                </a:xfrm>
                <a:custGeom>
                  <a:avLst/>
                  <a:gdLst/>
                  <a:ahLst/>
                  <a:cxnLst>
                    <a:cxn ang="0">
                      <a:pos x="wd2" y="hd2"/>
                    </a:cxn>
                    <a:cxn ang="5400000">
                      <a:pos x="wd2" y="hd2"/>
                    </a:cxn>
                    <a:cxn ang="10800000">
                      <a:pos x="wd2" y="hd2"/>
                    </a:cxn>
                    <a:cxn ang="16200000">
                      <a:pos x="wd2" y="hd2"/>
                    </a:cxn>
                  </a:cxnLst>
                  <a:rect l="0" t="0" r="r" b="b"/>
                  <a:pathLst>
                    <a:path w="21600" h="21600" extrusionOk="0">
                      <a:moveTo>
                        <a:pt x="7288" y="0"/>
                      </a:moveTo>
                      <a:cubicBezTo>
                        <a:pt x="7288" y="15290"/>
                        <a:pt x="7288" y="15290"/>
                        <a:pt x="7288" y="15290"/>
                      </a:cubicBezTo>
                      <a:cubicBezTo>
                        <a:pt x="6549" y="15290"/>
                        <a:pt x="6549" y="15290"/>
                        <a:pt x="6549" y="15290"/>
                      </a:cubicBezTo>
                      <a:cubicBezTo>
                        <a:pt x="6549" y="5258"/>
                        <a:pt x="6549" y="5258"/>
                        <a:pt x="6549" y="5258"/>
                      </a:cubicBezTo>
                      <a:cubicBezTo>
                        <a:pt x="3063" y="5258"/>
                        <a:pt x="3063" y="5258"/>
                        <a:pt x="3063" y="5258"/>
                      </a:cubicBezTo>
                      <a:cubicBezTo>
                        <a:pt x="3063" y="5258"/>
                        <a:pt x="3063" y="5258"/>
                        <a:pt x="3063" y="5258"/>
                      </a:cubicBezTo>
                      <a:cubicBezTo>
                        <a:pt x="1690" y="12620"/>
                        <a:pt x="1690" y="12620"/>
                        <a:pt x="1690" y="12620"/>
                      </a:cubicBezTo>
                      <a:cubicBezTo>
                        <a:pt x="819" y="12620"/>
                        <a:pt x="819" y="12620"/>
                        <a:pt x="819" y="12620"/>
                      </a:cubicBezTo>
                      <a:cubicBezTo>
                        <a:pt x="475" y="12620"/>
                        <a:pt x="185" y="13510"/>
                        <a:pt x="185" y="14562"/>
                      </a:cubicBezTo>
                      <a:cubicBezTo>
                        <a:pt x="0" y="14562"/>
                        <a:pt x="0" y="14562"/>
                        <a:pt x="0" y="14562"/>
                      </a:cubicBezTo>
                      <a:cubicBezTo>
                        <a:pt x="0" y="21600"/>
                        <a:pt x="0" y="21600"/>
                        <a:pt x="0" y="21600"/>
                      </a:cubicBezTo>
                      <a:cubicBezTo>
                        <a:pt x="607" y="21600"/>
                        <a:pt x="607" y="21600"/>
                        <a:pt x="607" y="21600"/>
                      </a:cubicBezTo>
                      <a:cubicBezTo>
                        <a:pt x="607" y="19416"/>
                        <a:pt x="1188" y="17636"/>
                        <a:pt x="1901" y="17636"/>
                      </a:cubicBezTo>
                      <a:cubicBezTo>
                        <a:pt x="2614" y="17636"/>
                        <a:pt x="3169" y="19416"/>
                        <a:pt x="3169" y="21600"/>
                      </a:cubicBezTo>
                      <a:cubicBezTo>
                        <a:pt x="5572" y="21600"/>
                        <a:pt x="5572" y="21600"/>
                        <a:pt x="5572" y="21600"/>
                      </a:cubicBezTo>
                      <a:cubicBezTo>
                        <a:pt x="5572" y="19739"/>
                        <a:pt x="5994" y="18202"/>
                        <a:pt x="6549" y="17717"/>
                      </a:cubicBezTo>
                      <a:cubicBezTo>
                        <a:pt x="6549" y="17231"/>
                        <a:pt x="6549" y="17231"/>
                        <a:pt x="6549" y="17231"/>
                      </a:cubicBezTo>
                      <a:cubicBezTo>
                        <a:pt x="21600" y="17231"/>
                        <a:pt x="21600" y="17231"/>
                        <a:pt x="21600" y="17231"/>
                      </a:cubicBezTo>
                      <a:cubicBezTo>
                        <a:pt x="21600" y="0"/>
                        <a:pt x="21600" y="0"/>
                        <a:pt x="21600" y="0"/>
                      </a:cubicBezTo>
                      <a:lnTo>
                        <a:pt x="7288" y="0"/>
                      </a:lnTo>
                      <a:close/>
                      <a:moveTo>
                        <a:pt x="4779" y="12620"/>
                      </a:moveTo>
                      <a:cubicBezTo>
                        <a:pt x="2218" y="12620"/>
                        <a:pt x="2218" y="12620"/>
                        <a:pt x="2218" y="12620"/>
                      </a:cubicBezTo>
                      <a:cubicBezTo>
                        <a:pt x="3248" y="7119"/>
                        <a:pt x="3248" y="7119"/>
                        <a:pt x="3248" y="7119"/>
                      </a:cubicBezTo>
                      <a:cubicBezTo>
                        <a:pt x="4779" y="7119"/>
                        <a:pt x="4779" y="7119"/>
                        <a:pt x="4779" y="7119"/>
                      </a:cubicBezTo>
                      <a:lnTo>
                        <a:pt x="4779" y="12620"/>
                      </a:lnTo>
                      <a:close/>
                      <a:moveTo>
                        <a:pt x="5889" y="12701"/>
                      </a:moveTo>
                      <a:cubicBezTo>
                        <a:pt x="5862" y="12620"/>
                        <a:pt x="5836" y="12620"/>
                        <a:pt x="5783" y="12620"/>
                      </a:cubicBezTo>
                      <a:cubicBezTo>
                        <a:pt x="5255" y="12620"/>
                        <a:pt x="5255" y="12620"/>
                        <a:pt x="5255" y="12620"/>
                      </a:cubicBezTo>
                      <a:cubicBezTo>
                        <a:pt x="5255" y="7119"/>
                        <a:pt x="5255" y="7119"/>
                        <a:pt x="5255" y="7119"/>
                      </a:cubicBezTo>
                      <a:cubicBezTo>
                        <a:pt x="5889" y="7119"/>
                        <a:pt x="5889" y="7119"/>
                        <a:pt x="5889" y="7119"/>
                      </a:cubicBezTo>
                      <a:lnTo>
                        <a:pt x="5889" y="12701"/>
                      </a:ln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62" name="Shape 1012"/>
                <p:cNvSpPr/>
                <p:nvPr/>
              </p:nvSpPr>
              <p:spPr>
                <a:xfrm flipH="1">
                  <a:off x="623490" y="202031"/>
                  <a:ext cx="63977" cy="65101"/>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63" name="Shape 1013"/>
                <p:cNvSpPr/>
                <p:nvPr/>
              </p:nvSpPr>
              <p:spPr>
                <a:xfrm flipH="1">
                  <a:off x="457376" y="202031"/>
                  <a:ext cx="65099" cy="65101"/>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64" name="Shape 1014"/>
                <p:cNvSpPr/>
                <p:nvPr/>
              </p:nvSpPr>
              <p:spPr>
                <a:xfrm flipH="1">
                  <a:off x="376002" y="202031"/>
                  <a:ext cx="65099" cy="65101"/>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65" name="Shape 1015"/>
                <p:cNvSpPr/>
                <p:nvPr/>
              </p:nvSpPr>
              <p:spPr>
                <a:xfrm flipH="1">
                  <a:off x="120096" y="202031"/>
                  <a:ext cx="65099" cy="65101"/>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66" name="Shape 1016"/>
                <p:cNvSpPr/>
                <p:nvPr/>
              </p:nvSpPr>
              <p:spPr>
                <a:xfrm flipH="1">
                  <a:off x="29183" y="202031"/>
                  <a:ext cx="65099" cy="65101"/>
                </a:xfrm>
                <a:prstGeom prst="ellipse">
                  <a:avLst/>
                </a:pr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pic>
            <p:nvPicPr>
              <p:cNvPr id="260" name="image9.pdf"/>
              <p:cNvPicPr>
                <a:picLocks noChangeAspect="1"/>
              </p:cNvPicPr>
              <p:nvPr/>
            </p:nvPicPr>
            <p:blipFill>
              <a:blip r:embed="rId5">
                <a:extLst/>
              </a:blip>
              <a:stretch>
                <a:fillRect/>
              </a:stretch>
            </p:blipFill>
            <p:spPr>
              <a:xfrm>
                <a:off x="387336" y="0"/>
                <a:ext cx="235444" cy="167939"/>
              </a:xfrm>
              <a:prstGeom prst="rect">
                <a:avLst/>
              </a:prstGeom>
              <a:ln w="12700" cap="flat">
                <a:noFill/>
                <a:miter lim="400000"/>
              </a:ln>
              <a:effectLst/>
            </p:spPr>
          </p:pic>
        </p:grpSp>
        <p:grpSp>
          <p:nvGrpSpPr>
            <p:cNvPr id="169" name="Group 1026"/>
            <p:cNvGrpSpPr/>
            <p:nvPr/>
          </p:nvGrpSpPr>
          <p:grpSpPr>
            <a:xfrm>
              <a:off x="5792020" y="5059266"/>
              <a:ext cx="420024" cy="705316"/>
              <a:chOff x="0" y="0"/>
              <a:chExt cx="339827" cy="627485"/>
            </a:xfrm>
          </p:grpSpPr>
          <p:grpSp>
            <p:nvGrpSpPr>
              <p:cNvPr id="253" name="Group 1024"/>
              <p:cNvGrpSpPr/>
              <p:nvPr/>
            </p:nvGrpSpPr>
            <p:grpSpPr>
              <a:xfrm>
                <a:off x="0" y="196485"/>
                <a:ext cx="339828" cy="431001"/>
                <a:chOff x="0" y="0"/>
                <a:chExt cx="339827" cy="430999"/>
              </a:xfrm>
            </p:grpSpPr>
            <p:sp>
              <p:nvSpPr>
                <p:cNvPr id="255" name="Shape 1020"/>
                <p:cNvSpPr/>
                <p:nvPr/>
              </p:nvSpPr>
              <p:spPr>
                <a:xfrm>
                  <a:off x="0" y="-1"/>
                  <a:ext cx="339828" cy="431001"/>
                </a:xfrm>
                <a:custGeom>
                  <a:avLst/>
                  <a:gdLst/>
                  <a:ahLst/>
                  <a:cxnLst>
                    <a:cxn ang="0">
                      <a:pos x="wd2" y="hd2"/>
                    </a:cxn>
                    <a:cxn ang="5400000">
                      <a:pos x="wd2" y="hd2"/>
                    </a:cxn>
                    <a:cxn ang="10800000">
                      <a:pos x="wd2" y="hd2"/>
                    </a:cxn>
                    <a:cxn ang="16200000">
                      <a:pos x="wd2" y="hd2"/>
                    </a:cxn>
                  </a:cxnLst>
                  <a:rect l="0" t="0" r="r" b="b"/>
                  <a:pathLst>
                    <a:path w="21600" h="21600" extrusionOk="0">
                      <a:moveTo>
                        <a:pt x="3651" y="0"/>
                      </a:moveTo>
                      <a:lnTo>
                        <a:pt x="17949" y="0"/>
                      </a:lnTo>
                      <a:lnTo>
                        <a:pt x="17949" y="1790"/>
                      </a:lnTo>
                      <a:cubicBezTo>
                        <a:pt x="18265" y="1790"/>
                        <a:pt x="19933" y="1790"/>
                        <a:pt x="21600" y="1790"/>
                      </a:cubicBezTo>
                      <a:cubicBezTo>
                        <a:pt x="21600" y="3950"/>
                        <a:pt x="19748" y="5390"/>
                        <a:pt x="18358" y="5390"/>
                      </a:cubicBezTo>
                      <a:cubicBezTo>
                        <a:pt x="18121" y="5390"/>
                        <a:pt x="18005" y="5390"/>
                        <a:pt x="17949" y="5390"/>
                      </a:cubicBezTo>
                      <a:lnTo>
                        <a:pt x="17949" y="8640"/>
                      </a:lnTo>
                      <a:cubicBezTo>
                        <a:pt x="18265" y="8640"/>
                        <a:pt x="19933" y="8640"/>
                        <a:pt x="21600" y="8640"/>
                      </a:cubicBezTo>
                      <a:cubicBezTo>
                        <a:pt x="21600" y="10793"/>
                        <a:pt x="19748" y="11870"/>
                        <a:pt x="18358" y="11870"/>
                      </a:cubicBezTo>
                      <a:cubicBezTo>
                        <a:pt x="18121" y="11870"/>
                        <a:pt x="18005" y="11870"/>
                        <a:pt x="17949" y="11870"/>
                      </a:cubicBezTo>
                      <a:lnTo>
                        <a:pt x="17949" y="15120"/>
                      </a:lnTo>
                      <a:cubicBezTo>
                        <a:pt x="18265" y="15120"/>
                        <a:pt x="19933" y="15120"/>
                        <a:pt x="21600" y="15120"/>
                      </a:cubicBezTo>
                      <a:cubicBezTo>
                        <a:pt x="21600" y="17640"/>
                        <a:pt x="19748" y="18720"/>
                        <a:pt x="18358" y="18720"/>
                      </a:cubicBezTo>
                      <a:cubicBezTo>
                        <a:pt x="18121" y="18720"/>
                        <a:pt x="18005" y="18720"/>
                        <a:pt x="17949" y="18720"/>
                      </a:cubicBezTo>
                      <a:lnTo>
                        <a:pt x="17949" y="21600"/>
                      </a:lnTo>
                      <a:lnTo>
                        <a:pt x="3651" y="21600"/>
                      </a:lnTo>
                      <a:lnTo>
                        <a:pt x="3651" y="18720"/>
                      </a:lnTo>
                      <a:cubicBezTo>
                        <a:pt x="3595" y="18720"/>
                        <a:pt x="3479" y="18720"/>
                        <a:pt x="3242" y="18720"/>
                      </a:cubicBezTo>
                      <a:cubicBezTo>
                        <a:pt x="1852" y="18720"/>
                        <a:pt x="0" y="17640"/>
                        <a:pt x="0" y="15120"/>
                      </a:cubicBezTo>
                      <a:cubicBezTo>
                        <a:pt x="1667" y="15120"/>
                        <a:pt x="3335" y="15120"/>
                        <a:pt x="3651" y="15120"/>
                      </a:cubicBezTo>
                      <a:lnTo>
                        <a:pt x="3651" y="11870"/>
                      </a:lnTo>
                      <a:cubicBezTo>
                        <a:pt x="3595" y="11870"/>
                        <a:pt x="3479" y="11870"/>
                        <a:pt x="3242" y="11870"/>
                      </a:cubicBezTo>
                      <a:cubicBezTo>
                        <a:pt x="1852" y="11870"/>
                        <a:pt x="0" y="10793"/>
                        <a:pt x="0" y="8640"/>
                      </a:cubicBezTo>
                      <a:cubicBezTo>
                        <a:pt x="1667" y="8640"/>
                        <a:pt x="3335" y="8640"/>
                        <a:pt x="3651" y="8640"/>
                      </a:cubicBezTo>
                      <a:lnTo>
                        <a:pt x="3651" y="5390"/>
                      </a:lnTo>
                      <a:cubicBezTo>
                        <a:pt x="3595" y="5390"/>
                        <a:pt x="3479" y="5390"/>
                        <a:pt x="3242" y="5390"/>
                      </a:cubicBezTo>
                      <a:cubicBezTo>
                        <a:pt x="1852" y="5390"/>
                        <a:pt x="0" y="3950"/>
                        <a:pt x="0" y="1790"/>
                      </a:cubicBezTo>
                      <a:cubicBezTo>
                        <a:pt x="1667" y="1790"/>
                        <a:pt x="3335" y="1790"/>
                        <a:pt x="3651" y="1790"/>
                      </a:cubicBez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6" name="Shape 1021"/>
                <p:cNvSpPr/>
                <p:nvPr/>
              </p:nvSpPr>
              <p:spPr>
                <a:xfrm>
                  <a:off x="122708" y="35711"/>
                  <a:ext cx="101799" cy="100567"/>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7" name="Shape 1022"/>
                <p:cNvSpPr/>
                <p:nvPr/>
              </p:nvSpPr>
              <p:spPr>
                <a:xfrm>
                  <a:off x="122708" y="301699"/>
                  <a:ext cx="101799" cy="100567"/>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8" name="Shape 1023"/>
                <p:cNvSpPr/>
                <p:nvPr/>
              </p:nvSpPr>
              <p:spPr>
                <a:xfrm>
                  <a:off x="122708" y="168705"/>
                  <a:ext cx="101799" cy="100567"/>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pic>
            <p:nvPicPr>
              <p:cNvPr id="254" name="image9.pdf"/>
              <p:cNvPicPr>
                <a:picLocks noChangeAspect="1"/>
              </p:cNvPicPr>
              <p:nvPr/>
            </p:nvPicPr>
            <p:blipFill>
              <a:blip r:embed="rId5">
                <a:extLst/>
              </a:blip>
              <a:stretch>
                <a:fillRect/>
              </a:stretch>
            </p:blipFill>
            <p:spPr>
              <a:xfrm>
                <a:off x="47595" y="-1"/>
                <a:ext cx="235444" cy="167940"/>
              </a:xfrm>
              <a:prstGeom prst="rect">
                <a:avLst/>
              </a:prstGeom>
              <a:ln w="12700" cap="flat">
                <a:noFill/>
                <a:miter lim="400000"/>
              </a:ln>
              <a:effectLst/>
            </p:spPr>
          </p:pic>
        </p:grpSp>
        <p:grpSp>
          <p:nvGrpSpPr>
            <p:cNvPr id="170" name="Group 1041"/>
            <p:cNvGrpSpPr/>
            <p:nvPr/>
          </p:nvGrpSpPr>
          <p:grpSpPr>
            <a:xfrm>
              <a:off x="6407449" y="3230162"/>
              <a:ext cx="1333934" cy="883663"/>
              <a:chOff x="0" y="0"/>
              <a:chExt cx="1079241" cy="786152"/>
            </a:xfrm>
          </p:grpSpPr>
          <p:sp>
            <p:nvSpPr>
              <p:cNvPr id="239" name="Shape 1027"/>
              <p:cNvSpPr/>
              <p:nvPr/>
            </p:nvSpPr>
            <p:spPr>
              <a:xfrm>
                <a:off x="13434" y="0"/>
                <a:ext cx="244907" cy="431000"/>
              </a:xfrm>
              <a:custGeom>
                <a:avLst/>
                <a:gdLst/>
                <a:ahLst/>
                <a:cxnLst>
                  <a:cxn ang="0">
                    <a:pos x="wd2" y="hd2"/>
                  </a:cxn>
                  <a:cxn ang="5400000">
                    <a:pos x="wd2" y="hd2"/>
                  </a:cxn>
                  <a:cxn ang="10800000">
                    <a:pos x="wd2" y="hd2"/>
                  </a:cxn>
                  <a:cxn ang="16200000">
                    <a:pos x="wd2" y="hd2"/>
                  </a:cxn>
                </a:cxnLst>
                <a:rect l="0" t="0" r="r" b="b"/>
                <a:pathLst>
                  <a:path w="21600" h="21600" extrusionOk="0">
                    <a:moveTo>
                      <a:pt x="0" y="1264"/>
                    </a:moveTo>
                    <a:cubicBezTo>
                      <a:pt x="0" y="14014"/>
                      <a:pt x="0" y="20336"/>
                      <a:pt x="0" y="20336"/>
                    </a:cubicBezTo>
                    <a:cubicBezTo>
                      <a:pt x="0" y="20968"/>
                      <a:pt x="1315" y="21600"/>
                      <a:pt x="2442" y="21600"/>
                    </a:cubicBezTo>
                    <a:cubicBezTo>
                      <a:pt x="13148" y="21600"/>
                      <a:pt x="19158" y="21600"/>
                      <a:pt x="19158" y="21600"/>
                    </a:cubicBezTo>
                    <a:cubicBezTo>
                      <a:pt x="20473" y="21600"/>
                      <a:pt x="21600" y="20968"/>
                      <a:pt x="21600" y="20336"/>
                    </a:cubicBezTo>
                    <a:cubicBezTo>
                      <a:pt x="21600" y="7586"/>
                      <a:pt x="21600" y="1264"/>
                      <a:pt x="21600" y="1264"/>
                    </a:cubicBezTo>
                    <a:cubicBezTo>
                      <a:pt x="21600" y="527"/>
                      <a:pt x="20473" y="0"/>
                      <a:pt x="19158" y="0"/>
                    </a:cubicBezTo>
                    <a:cubicBezTo>
                      <a:pt x="8452" y="0"/>
                      <a:pt x="2442" y="0"/>
                      <a:pt x="2442" y="0"/>
                    </a:cubicBezTo>
                    <a:cubicBezTo>
                      <a:pt x="1315" y="0"/>
                      <a:pt x="0" y="527"/>
                      <a:pt x="0" y="1264"/>
                    </a:cubicBezTo>
                    <a:close/>
                    <a:moveTo>
                      <a:pt x="12772" y="19809"/>
                    </a:moveTo>
                    <a:cubicBezTo>
                      <a:pt x="12772" y="20336"/>
                      <a:pt x="12209" y="20652"/>
                      <a:pt x="11457" y="20862"/>
                    </a:cubicBezTo>
                    <a:cubicBezTo>
                      <a:pt x="11270" y="20862"/>
                      <a:pt x="11082" y="20968"/>
                      <a:pt x="10894" y="20968"/>
                    </a:cubicBezTo>
                    <a:cubicBezTo>
                      <a:pt x="10706" y="20968"/>
                      <a:pt x="10330" y="20862"/>
                      <a:pt x="10143" y="20862"/>
                    </a:cubicBezTo>
                    <a:cubicBezTo>
                      <a:pt x="9391" y="20652"/>
                      <a:pt x="9016" y="20336"/>
                      <a:pt x="9016" y="19809"/>
                    </a:cubicBezTo>
                    <a:cubicBezTo>
                      <a:pt x="9016" y="19282"/>
                      <a:pt x="9767" y="18755"/>
                      <a:pt x="10894" y="18755"/>
                    </a:cubicBezTo>
                    <a:cubicBezTo>
                      <a:pt x="11833" y="18755"/>
                      <a:pt x="12772" y="19282"/>
                      <a:pt x="12772" y="19809"/>
                    </a:cubicBezTo>
                    <a:close/>
                    <a:moveTo>
                      <a:pt x="19722" y="2740"/>
                    </a:moveTo>
                    <a:cubicBezTo>
                      <a:pt x="19722" y="18123"/>
                      <a:pt x="19722" y="18123"/>
                      <a:pt x="19722" y="18123"/>
                    </a:cubicBezTo>
                    <a:cubicBezTo>
                      <a:pt x="1878" y="18123"/>
                      <a:pt x="1878" y="18123"/>
                      <a:pt x="1878" y="18123"/>
                    </a:cubicBezTo>
                    <a:cubicBezTo>
                      <a:pt x="1878" y="2740"/>
                      <a:pt x="1878" y="2740"/>
                      <a:pt x="1878" y="2740"/>
                    </a:cubicBezTo>
                    <a:lnTo>
                      <a:pt x="19722" y="2740"/>
                    </a:lnTo>
                    <a:close/>
                    <a:moveTo>
                      <a:pt x="12584" y="1159"/>
                    </a:moveTo>
                    <a:cubicBezTo>
                      <a:pt x="12772" y="1159"/>
                      <a:pt x="13148" y="1264"/>
                      <a:pt x="13148" y="1475"/>
                    </a:cubicBezTo>
                    <a:cubicBezTo>
                      <a:pt x="13148" y="1580"/>
                      <a:pt x="12772" y="1791"/>
                      <a:pt x="12584" y="1791"/>
                    </a:cubicBezTo>
                    <a:cubicBezTo>
                      <a:pt x="9203" y="1791"/>
                      <a:pt x="9203" y="1791"/>
                      <a:pt x="9203" y="1791"/>
                    </a:cubicBezTo>
                    <a:cubicBezTo>
                      <a:pt x="8828" y="1791"/>
                      <a:pt x="8640" y="1580"/>
                      <a:pt x="8640" y="1475"/>
                    </a:cubicBezTo>
                    <a:cubicBezTo>
                      <a:pt x="8640" y="1264"/>
                      <a:pt x="8828" y="1159"/>
                      <a:pt x="9203" y="1159"/>
                    </a:cubicBezTo>
                    <a:lnTo>
                      <a:pt x="12584" y="1159"/>
                    </a:lnTo>
                    <a:close/>
                  </a:path>
                </a:pathLst>
              </a:custGeom>
              <a:solidFill>
                <a:srgbClr val="0153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nvGrpSpPr>
              <p:cNvPr id="240" name="Group 1035"/>
              <p:cNvGrpSpPr/>
              <p:nvPr/>
            </p:nvGrpSpPr>
            <p:grpSpPr>
              <a:xfrm>
                <a:off x="297926" y="355152"/>
                <a:ext cx="218510" cy="431001"/>
                <a:chOff x="0" y="0"/>
                <a:chExt cx="218509" cy="430999"/>
              </a:xfrm>
            </p:grpSpPr>
            <p:sp>
              <p:nvSpPr>
                <p:cNvPr id="246" name="Shape 1028"/>
                <p:cNvSpPr/>
                <p:nvPr/>
              </p:nvSpPr>
              <p:spPr>
                <a:xfrm>
                  <a:off x="-1" y="-1"/>
                  <a:ext cx="218511" cy="431001"/>
                </a:xfrm>
                <a:custGeom>
                  <a:avLst/>
                  <a:gdLst/>
                  <a:ahLst/>
                  <a:cxnLst>
                    <a:cxn ang="0">
                      <a:pos x="wd2" y="hd2"/>
                    </a:cxn>
                    <a:cxn ang="5400000">
                      <a:pos x="wd2" y="hd2"/>
                    </a:cxn>
                    <a:cxn ang="10800000">
                      <a:pos x="wd2" y="hd2"/>
                    </a:cxn>
                    <a:cxn ang="16200000">
                      <a:pos x="wd2" y="hd2"/>
                    </a:cxn>
                  </a:cxnLst>
                  <a:rect l="0" t="0" r="r" b="b"/>
                  <a:pathLst>
                    <a:path w="21600" h="21600" extrusionOk="0">
                      <a:moveTo>
                        <a:pt x="21600" y="21024"/>
                      </a:moveTo>
                      <a:cubicBezTo>
                        <a:pt x="21600" y="576"/>
                        <a:pt x="21600" y="576"/>
                        <a:pt x="21600" y="576"/>
                      </a:cubicBezTo>
                      <a:cubicBezTo>
                        <a:pt x="21600" y="288"/>
                        <a:pt x="21032" y="0"/>
                        <a:pt x="20321" y="0"/>
                      </a:cubicBezTo>
                      <a:cubicBezTo>
                        <a:pt x="1279" y="0"/>
                        <a:pt x="1279" y="0"/>
                        <a:pt x="1279" y="0"/>
                      </a:cubicBezTo>
                      <a:cubicBezTo>
                        <a:pt x="568" y="0"/>
                        <a:pt x="0" y="288"/>
                        <a:pt x="0" y="576"/>
                      </a:cubicBezTo>
                      <a:cubicBezTo>
                        <a:pt x="0" y="21024"/>
                        <a:pt x="0" y="21024"/>
                        <a:pt x="0" y="21024"/>
                      </a:cubicBezTo>
                      <a:cubicBezTo>
                        <a:pt x="0" y="21312"/>
                        <a:pt x="568" y="21600"/>
                        <a:pt x="1279" y="21600"/>
                      </a:cubicBezTo>
                      <a:cubicBezTo>
                        <a:pt x="20321" y="21600"/>
                        <a:pt x="20321" y="21600"/>
                        <a:pt x="20321" y="21600"/>
                      </a:cubicBezTo>
                      <a:cubicBezTo>
                        <a:pt x="21032" y="21600"/>
                        <a:pt x="21600" y="21312"/>
                        <a:pt x="21600" y="21024"/>
                      </a:cubicBezTo>
                      <a:close/>
                    </a:path>
                  </a:pathLst>
                </a:custGeom>
                <a:solidFill>
                  <a:srgbClr val="0153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47" name="Shape 1029"/>
                <p:cNvSpPr/>
                <p:nvPr/>
              </p:nvSpPr>
              <p:spPr>
                <a:xfrm>
                  <a:off x="30097" y="43340"/>
                  <a:ext cx="157712" cy="32506"/>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48" name="Shape 1030"/>
                <p:cNvSpPr/>
                <p:nvPr/>
              </p:nvSpPr>
              <p:spPr>
                <a:xfrm>
                  <a:off x="30097" y="104740"/>
                  <a:ext cx="157712" cy="31904"/>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49" name="Shape 1031"/>
                <p:cNvSpPr/>
                <p:nvPr/>
              </p:nvSpPr>
              <p:spPr>
                <a:xfrm>
                  <a:off x="30097" y="163731"/>
                  <a:ext cx="38526" cy="186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0" name="Shape 1032"/>
                <p:cNvSpPr/>
                <p:nvPr/>
              </p:nvSpPr>
              <p:spPr>
                <a:xfrm>
                  <a:off x="89089" y="163731"/>
                  <a:ext cx="38526" cy="186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1" name="Shape 1033"/>
                <p:cNvSpPr/>
                <p:nvPr/>
              </p:nvSpPr>
              <p:spPr>
                <a:xfrm>
                  <a:off x="149284" y="163731"/>
                  <a:ext cx="38526" cy="186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52" name="Shape 1034"/>
                <p:cNvSpPr/>
                <p:nvPr/>
              </p:nvSpPr>
              <p:spPr>
                <a:xfrm>
                  <a:off x="73438" y="254024"/>
                  <a:ext cx="71633" cy="72235"/>
                </a:xfrm>
                <a:prstGeom prst="ellipse">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grpSp>
            <p:nvGrpSpPr>
              <p:cNvPr id="241" name="Group 1038"/>
              <p:cNvGrpSpPr/>
              <p:nvPr/>
            </p:nvGrpSpPr>
            <p:grpSpPr>
              <a:xfrm>
                <a:off x="297926" y="888"/>
                <a:ext cx="431000" cy="302123"/>
                <a:chOff x="0" y="0"/>
                <a:chExt cx="430999" cy="302122"/>
              </a:xfrm>
            </p:grpSpPr>
            <p:sp>
              <p:nvSpPr>
                <p:cNvPr id="244" name="Shape 1036"/>
                <p:cNvSpPr/>
                <p:nvPr/>
              </p:nvSpPr>
              <p:spPr>
                <a:xfrm>
                  <a:off x="34860" y="-1"/>
                  <a:ext cx="361280" cy="233459"/>
                </a:xfrm>
                <a:custGeom>
                  <a:avLst/>
                  <a:gdLst/>
                  <a:ahLst/>
                  <a:cxnLst>
                    <a:cxn ang="0">
                      <a:pos x="wd2" y="hd2"/>
                    </a:cxn>
                    <a:cxn ang="5400000">
                      <a:pos x="wd2" y="hd2"/>
                    </a:cxn>
                    <a:cxn ang="10800000">
                      <a:pos x="wd2" y="hd2"/>
                    </a:cxn>
                    <a:cxn ang="16200000">
                      <a:pos x="wd2" y="hd2"/>
                    </a:cxn>
                  </a:cxnLst>
                  <a:rect l="0" t="0" r="r" b="b"/>
                  <a:pathLst>
                    <a:path w="21600" h="21600" extrusionOk="0">
                      <a:moveTo>
                        <a:pt x="20165" y="0"/>
                      </a:moveTo>
                      <a:cubicBezTo>
                        <a:pt x="20245" y="0"/>
                        <a:pt x="20325" y="0"/>
                        <a:pt x="20404" y="0"/>
                      </a:cubicBezTo>
                      <a:cubicBezTo>
                        <a:pt x="20484" y="123"/>
                        <a:pt x="20564" y="247"/>
                        <a:pt x="20644" y="247"/>
                      </a:cubicBezTo>
                      <a:cubicBezTo>
                        <a:pt x="20723" y="370"/>
                        <a:pt x="20803" y="494"/>
                        <a:pt x="20803" y="617"/>
                      </a:cubicBezTo>
                      <a:cubicBezTo>
                        <a:pt x="20883" y="741"/>
                        <a:pt x="20883" y="864"/>
                        <a:pt x="20883" y="1111"/>
                      </a:cubicBezTo>
                      <a:cubicBezTo>
                        <a:pt x="20883" y="1111"/>
                        <a:pt x="20883" y="1111"/>
                        <a:pt x="20883" y="1481"/>
                      </a:cubicBezTo>
                      <a:cubicBezTo>
                        <a:pt x="20962" y="1851"/>
                        <a:pt x="21441" y="15552"/>
                        <a:pt x="21600" y="20366"/>
                      </a:cubicBezTo>
                      <a:cubicBezTo>
                        <a:pt x="21600" y="20489"/>
                        <a:pt x="21600" y="20613"/>
                        <a:pt x="21600" y="20859"/>
                      </a:cubicBezTo>
                      <a:cubicBezTo>
                        <a:pt x="21520" y="20983"/>
                        <a:pt x="21520" y="21106"/>
                        <a:pt x="21441" y="21230"/>
                      </a:cubicBezTo>
                      <a:cubicBezTo>
                        <a:pt x="21361" y="21353"/>
                        <a:pt x="21281" y="21477"/>
                        <a:pt x="21201" y="21477"/>
                      </a:cubicBezTo>
                      <a:cubicBezTo>
                        <a:pt x="21122" y="21600"/>
                        <a:pt x="20962" y="21600"/>
                        <a:pt x="20883" y="21600"/>
                      </a:cubicBezTo>
                      <a:cubicBezTo>
                        <a:pt x="20644" y="21600"/>
                        <a:pt x="1036" y="21600"/>
                        <a:pt x="797" y="21600"/>
                      </a:cubicBezTo>
                      <a:cubicBezTo>
                        <a:pt x="638" y="21600"/>
                        <a:pt x="558" y="21600"/>
                        <a:pt x="478" y="21477"/>
                      </a:cubicBezTo>
                      <a:cubicBezTo>
                        <a:pt x="399" y="21477"/>
                        <a:pt x="319" y="21353"/>
                        <a:pt x="239" y="21230"/>
                      </a:cubicBezTo>
                      <a:cubicBezTo>
                        <a:pt x="159" y="21106"/>
                        <a:pt x="80" y="20983"/>
                        <a:pt x="80" y="20859"/>
                      </a:cubicBezTo>
                      <a:cubicBezTo>
                        <a:pt x="80" y="20613"/>
                        <a:pt x="0" y="20489"/>
                        <a:pt x="0" y="20366"/>
                      </a:cubicBezTo>
                      <a:cubicBezTo>
                        <a:pt x="0" y="20366"/>
                        <a:pt x="0" y="20242"/>
                        <a:pt x="80" y="19749"/>
                      </a:cubicBezTo>
                      <a:cubicBezTo>
                        <a:pt x="80" y="19378"/>
                        <a:pt x="797" y="741"/>
                        <a:pt x="797" y="617"/>
                      </a:cubicBezTo>
                      <a:cubicBezTo>
                        <a:pt x="877" y="494"/>
                        <a:pt x="956" y="370"/>
                        <a:pt x="1036" y="247"/>
                      </a:cubicBezTo>
                      <a:cubicBezTo>
                        <a:pt x="1036" y="247"/>
                        <a:pt x="1116" y="123"/>
                        <a:pt x="1275" y="0"/>
                      </a:cubicBezTo>
                      <a:cubicBezTo>
                        <a:pt x="1355" y="0"/>
                        <a:pt x="1435" y="0"/>
                        <a:pt x="1514" y="0"/>
                      </a:cubicBezTo>
                      <a:cubicBezTo>
                        <a:pt x="1514" y="0"/>
                        <a:pt x="1514" y="0"/>
                        <a:pt x="1833" y="0"/>
                      </a:cubicBezTo>
                      <a:cubicBezTo>
                        <a:pt x="2072" y="0"/>
                        <a:pt x="15463" y="0"/>
                        <a:pt x="20165" y="0"/>
                      </a:cubicBezTo>
                      <a:close/>
                      <a:moveTo>
                        <a:pt x="19926" y="18514"/>
                      </a:moveTo>
                      <a:cubicBezTo>
                        <a:pt x="19448" y="2592"/>
                        <a:pt x="19448" y="2592"/>
                        <a:pt x="19448" y="2592"/>
                      </a:cubicBezTo>
                      <a:cubicBezTo>
                        <a:pt x="19448" y="2469"/>
                        <a:pt x="19368" y="2345"/>
                        <a:pt x="19368" y="2222"/>
                      </a:cubicBezTo>
                      <a:cubicBezTo>
                        <a:pt x="19289" y="2222"/>
                        <a:pt x="19289" y="2098"/>
                        <a:pt x="19209" y="1975"/>
                      </a:cubicBezTo>
                      <a:cubicBezTo>
                        <a:pt x="19129" y="1851"/>
                        <a:pt x="19129" y="1851"/>
                        <a:pt x="19049" y="1728"/>
                      </a:cubicBezTo>
                      <a:cubicBezTo>
                        <a:pt x="18970" y="1728"/>
                        <a:pt x="18890" y="1728"/>
                        <a:pt x="18810" y="1728"/>
                      </a:cubicBezTo>
                      <a:cubicBezTo>
                        <a:pt x="18810" y="1728"/>
                        <a:pt x="18810" y="1728"/>
                        <a:pt x="18492" y="1728"/>
                      </a:cubicBezTo>
                      <a:cubicBezTo>
                        <a:pt x="18252" y="1728"/>
                        <a:pt x="6855" y="1728"/>
                        <a:pt x="2869" y="1728"/>
                      </a:cubicBezTo>
                      <a:cubicBezTo>
                        <a:pt x="2790" y="1728"/>
                        <a:pt x="2710" y="1728"/>
                        <a:pt x="2630" y="1728"/>
                      </a:cubicBezTo>
                      <a:cubicBezTo>
                        <a:pt x="2551" y="1851"/>
                        <a:pt x="2471" y="1851"/>
                        <a:pt x="2471" y="1975"/>
                      </a:cubicBezTo>
                      <a:cubicBezTo>
                        <a:pt x="2391" y="2098"/>
                        <a:pt x="2311" y="2222"/>
                        <a:pt x="2311" y="2222"/>
                      </a:cubicBezTo>
                      <a:cubicBezTo>
                        <a:pt x="2232" y="2345"/>
                        <a:pt x="2232" y="2469"/>
                        <a:pt x="2232" y="2592"/>
                      </a:cubicBezTo>
                      <a:cubicBezTo>
                        <a:pt x="2232" y="2715"/>
                        <a:pt x="2232" y="2715"/>
                        <a:pt x="2232" y="3086"/>
                      </a:cubicBezTo>
                      <a:cubicBezTo>
                        <a:pt x="2232" y="3333"/>
                        <a:pt x="1833" y="14688"/>
                        <a:pt x="1754" y="18514"/>
                      </a:cubicBezTo>
                      <a:cubicBezTo>
                        <a:pt x="1754" y="18638"/>
                        <a:pt x="1754" y="18761"/>
                        <a:pt x="1754" y="18885"/>
                      </a:cubicBezTo>
                      <a:cubicBezTo>
                        <a:pt x="1833" y="19008"/>
                        <a:pt x="1833" y="19131"/>
                        <a:pt x="1913" y="19255"/>
                      </a:cubicBezTo>
                      <a:cubicBezTo>
                        <a:pt x="1993" y="19378"/>
                        <a:pt x="1993" y="19378"/>
                        <a:pt x="2072" y="19502"/>
                      </a:cubicBezTo>
                      <a:cubicBezTo>
                        <a:pt x="2152" y="19502"/>
                        <a:pt x="2232" y="19502"/>
                        <a:pt x="2311" y="19502"/>
                      </a:cubicBezTo>
                      <a:cubicBezTo>
                        <a:pt x="2311" y="19502"/>
                        <a:pt x="2391" y="19502"/>
                        <a:pt x="2630" y="19502"/>
                      </a:cubicBezTo>
                      <a:cubicBezTo>
                        <a:pt x="2869" y="19502"/>
                        <a:pt x="15064" y="19502"/>
                        <a:pt x="19289" y="19502"/>
                      </a:cubicBezTo>
                      <a:cubicBezTo>
                        <a:pt x="19368" y="19502"/>
                        <a:pt x="19448" y="19502"/>
                        <a:pt x="19528" y="19502"/>
                      </a:cubicBezTo>
                      <a:cubicBezTo>
                        <a:pt x="19607" y="19378"/>
                        <a:pt x="19687" y="19378"/>
                        <a:pt x="19767" y="19255"/>
                      </a:cubicBezTo>
                      <a:cubicBezTo>
                        <a:pt x="19846" y="19131"/>
                        <a:pt x="19846" y="19008"/>
                        <a:pt x="19846" y="18885"/>
                      </a:cubicBezTo>
                      <a:cubicBezTo>
                        <a:pt x="19926" y="18761"/>
                        <a:pt x="19926" y="18638"/>
                        <a:pt x="19926" y="18514"/>
                      </a:cubicBezTo>
                    </a:path>
                  </a:pathLst>
                </a:cu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45" name="Shape 1037"/>
                <p:cNvSpPr/>
                <p:nvPr/>
              </p:nvSpPr>
              <p:spPr>
                <a:xfrm>
                  <a:off x="-1" y="253529"/>
                  <a:ext cx="431001" cy="48594"/>
                </a:xfrm>
                <a:custGeom>
                  <a:avLst/>
                  <a:gdLst/>
                  <a:ahLst/>
                  <a:cxnLst>
                    <a:cxn ang="0">
                      <a:pos x="wd2" y="hd2"/>
                    </a:cxn>
                    <a:cxn ang="5400000">
                      <a:pos x="wd2" y="hd2"/>
                    </a:cxn>
                    <a:cxn ang="10800000">
                      <a:pos x="wd2" y="hd2"/>
                    </a:cxn>
                    <a:cxn ang="16200000">
                      <a:pos x="wd2" y="hd2"/>
                    </a:cxn>
                  </a:cxnLst>
                  <a:rect l="0" t="0" r="r" b="b"/>
                  <a:pathLst>
                    <a:path w="21600" h="21600" extrusionOk="0">
                      <a:moveTo>
                        <a:pt x="21266" y="5400"/>
                      </a:moveTo>
                      <a:cubicBezTo>
                        <a:pt x="21266" y="5400"/>
                        <a:pt x="20864" y="5400"/>
                        <a:pt x="20196" y="5400"/>
                      </a:cubicBezTo>
                      <a:cubicBezTo>
                        <a:pt x="20196" y="0"/>
                        <a:pt x="20196" y="0"/>
                        <a:pt x="20196" y="0"/>
                      </a:cubicBezTo>
                      <a:cubicBezTo>
                        <a:pt x="18992" y="0"/>
                        <a:pt x="18992" y="0"/>
                        <a:pt x="18992" y="0"/>
                      </a:cubicBezTo>
                      <a:cubicBezTo>
                        <a:pt x="18992" y="5400"/>
                        <a:pt x="18992" y="5400"/>
                        <a:pt x="18992" y="5400"/>
                      </a:cubicBezTo>
                      <a:cubicBezTo>
                        <a:pt x="18724" y="5400"/>
                        <a:pt x="18390" y="5400"/>
                        <a:pt x="18123" y="5400"/>
                      </a:cubicBezTo>
                      <a:cubicBezTo>
                        <a:pt x="18123" y="0"/>
                        <a:pt x="18123" y="0"/>
                        <a:pt x="18123" y="0"/>
                      </a:cubicBezTo>
                      <a:cubicBezTo>
                        <a:pt x="16919" y="0"/>
                        <a:pt x="16919" y="0"/>
                        <a:pt x="16919" y="0"/>
                      </a:cubicBezTo>
                      <a:cubicBezTo>
                        <a:pt x="16919" y="5400"/>
                        <a:pt x="16919" y="5400"/>
                        <a:pt x="16919" y="5400"/>
                      </a:cubicBezTo>
                      <a:cubicBezTo>
                        <a:pt x="16585" y="5400"/>
                        <a:pt x="16317" y="5400"/>
                        <a:pt x="16050" y="5400"/>
                      </a:cubicBezTo>
                      <a:cubicBezTo>
                        <a:pt x="16050" y="0"/>
                        <a:pt x="16050" y="0"/>
                        <a:pt x="16050" y="0"/>
                      </a:cubicBezTo>
                      <a:cubicBezTo>
                        <a:pt x="14846" y="0"/>
                        <a:pt x="14846" y="0"/>
                        <a:pt x="14846" y="0"/>
                      </a:cubicBezTo>
                      <a:cubicBezTo>
                        <a:pt x="14846" y="5400"/>
                        <a:pt x="14846" y="5400"/>
                        <a:pt x="14846" y="5400"/>
                      </a:cubicBezTo>
                      <a:cubicBezTo>
                        <a:pt x="14511" y="5400"/>
                        <a:pt x="14244" y="5400"/>
                        <a:pt x="13976" y="5400"/>
                      </a:cubicBezTo>
                      <a:cubicBezTo>
                        <a:pt x="13976" y="0"/>
                        <a:pt x="13976" y="0"/>
                        <a:pt x="13976" y="0"/>
                      </a:cubicBezTo>
                      <a:cubicBezTo>
                        <a:pt x="7690" y="0"/>
                        <a:pt x="7690" y="0"/>
                        <a:pt x="7690" y="0"/>
                      </a:cubicBezTo>
                      <a:cubicBezTo>
                        <a:pt x="7690" y="5400"/>
                        <a:pt x="7690" y="5400"/>
                        <a:pt x="7690" y="5400"/>
                      </a:cubicBezTo>
                      <a:cubicBezTo>
                        <a:pt x="7423" y="5400"/>
                        <a:pt x="7089" y="5400"/>
                        <a:pt x="6821" y="5400"/>
                      </a:cubicBezTo>
                      <a:cubicBezTo>
                        <a:pt x="6821" y="0"/>
                        <a:pt x="6821" y="0"/>
                        <a:pt x="6821" y="0"/>
                      </a:cubicBezTo>
                      <a:cubicBezTo>
                        <a:pt x="5617" y="0"/>
                        <a:pt x="5617" y="0"/>
                        <a:pt x="5617" y="0"/>
                      </a:cubicBezTo>
                      <a:cubicBezTo>
                        <a:pt x="5617" y="5400"/>
                        <a:pt x="5617" y="5400"/>
                        <a:pt x="5617" y="5400"/>
                      </a:cubicBezTo>
                      <a:cubicBezTo>
                        <a:pt x="5350" y="5400"/>
                        <a:pt x="5015" y="5400"/>
                        <a:pt x="4748" y="5400"/>
                      </a:cubicBezTo>
                      <a:cubicBezTo>
                        <a:pt x="4748" y="0"/>
                        <a:pt x="4748" y="0"/>
                        <a:pt x="4748" y="0"/>
                      </a:cubicBezTo>
                      <a:cubicBezTo>
                        <a:pt x="3544" y="0"/>
                        <a:pt x="3544" y="0"/>
                        <a:pt x="3544" y="0"/>
                      </a:cubicBezTo>
                      <a:cubicBezTo>
                        <a:pt x="3544" y="5400"/>
                        <a:pt x="3544" y="5400"/>
                        <a:pt x="3544" y="5400"/>
                      </a:cubicBezTo>
                      <a:cubicBezTo>
                        <a:pt x="3277" y="5400"/>
                        <a:pt x="2942" y="5400"/>
                        <a:pt x="2675" y="5400"/>
                      </a:cubicBezTo>
                      <a:cubicBezTo>
                        <a:pt x="2675" y="0"/>
                        <a:pt x="2675" y="0"/>
                        <a:pt x="2675" y="0"/>
                      </a:cubicBezTo>
                      <a:cubicBezTo>
                        <a:pt x="1471" y="0"/>
                        <a:pt x="1471" y="0"/>
                        <a:pt x="1471" y="0"/>
                      </a:cubicBezTo>
                      <a:cubicBezTo>
                        <a:pt x="1471" y="5400"/>
                        <a:pt x="1471" y="5400"/>
                        <a:pt x="1471" y="5400"/>
                      </a:cubicBezTo>
                      <a:cubicBezTo>
                        <a:pt x="1070" y="5400"/>
                        <a:pt x="736" y="5400"/>
                        <a:pt x="334" y="5400"/>
                      </a:cubicBezTo>
                      <a:cubicBezTo>
                        <a:pt x="201" y="5400"/>
                        <a:pt x="0" y="7200"/>
                        <a:pt x="0" y="9000"/>
                      </a:cubicBezTo>
                      <a:cubicBezTo>
                        <a:pt x="0" y="9000"/>
                        <a:pt x="0" y="12000"/>
                        <a:pt x="0" y="18600"/>
                      </a:cubicBezTo>
                      <a:cubicBezTo>
                        <a:pt x="0" y="20400"/>
                        <a:pt x="201" y="21600"/>
                        <a:pt x="334" y="21600"/>
                      </a:cubicBezTo>
                      <a:cubicBezTo>
                        <a:pt x="334" y="21600"/>
                        <a:pt x="12639" y="21600"/>
                        <a:pt x="21266" y="21600"/>
                      </a:cubicBezTo>
                      <a:cubicBezTo>
                        <a:pt x="21466" y="21600"/>
                        <a:pt x="21600" y="20400"/>
                        <a:pt x="21600" y="18600"/>
                      </a:cubicBezTo>
                      <a:cubicBezTo>
                        <a:pt x="21600" y="9000"/>
                        <a:pt x="21600" y="9000"/>
                        <a:pt x="21600" y="9000"/>
                      </a:cubicBezTo>
                      <a:cubicBezTo>
                        <a:pt x="21600" y="7200"/>
                        <a:pt x="21466" y="5400"/>
                        <a:pt x="21266" y="5400"/>
                      </a:cubicBezTo>
                      <a:close/>
                      <a:moveTo>
                        <a:pt x="12372" y="12600"/>
                      </a:moveTo>
                      <a:cubicBezTo>
                        <a:pt x="12372" y="13200"/>
                        <a:pt x="12372" y="13800"/>
                        <a:pt x="12305" y="13800"/>
                      </a:cubicBezTo>
                      <a:cubicBezTo>
                        <a:pt x="9763" y="13800"/>
                        <a:pt x="9362" y="13800"/>
                        <a:pt x="9362" y="13800"/>
                      </a:cubicBezTo>
                      <a:cubicBezTo>
                        <a:pt x="9295" y="13800"/>
                        <a:pt x="9228" y="13200"/>
                        <a:pt x="9228" y="12600"/>
                      </a:cubicBezTo>
                      <a:cubicBezTo>
                        <a:pt x="9228" y="10800"/>
                        <a:pt x="9228" y="9600"/>
                        <a:pt x="9228" y="9600"/>
                      </a:cubicBezTo>
                      <a:cubicBezTo>
                        <a:pt x="9228" y="9000"/>
                        <a:pt x="9295" y="9000"/>
                        <a:pt x="9362" y="9000"/>
                      </a:cubicBezTo>
                      <a:cubicBezTo>
                        <a:pt x="11903" y="9000"/>
                        <a:pt x="12305" y="9000"/>
                        <a:pt x="12305" y="9000"/>
                      </a:cubicBezTo>
                      <a:cubicBezTo>
                        <a:pt x="12372" y="9000"/>
                        <a:pt x="12372" y="9000"/>
                        <a:pt x="12372" y="9600"/>
                      </a:cubicBezTo>
                      <a:lnTo>
                        <a:pt x="12372" y="12600"/>
                      </a:lnTo>
                      <a:close/>
                    </a:path>
                  </a:pathLst>
                </a:cu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pic>
            <p:nvPicPr>
              <p:cNvPr id="242" name="image11.pdf"/>
              <p:cNvPicPr>
                <a:picLocks noChangeAspect="1"/>
              </p:cNvPicPr>
              <p:nvPr/>
            </p:nvPicPr>
            <p:blipFill>
              <a:blip r:embed="rId7">
                <a:extLst/>
              </a:blip>
              <a:stretch>
                <a:fillRect/>
              </a:stretch>
            </p:blipFill>
            <p:spPr>
              <a:xfrm>
                <a:off x="592998" y="426985"/>
                <a:ext cx="486244" cy="359168"/>
              </a:xfrm>
              <a:prstGeom prst="rect">
                <a:avLst/>
              </a:prstGeom>
              <a:ln w="12700" cap="flat">
                <a:noFill/>
                <a:miter lim="400000"/>
              </a:ln>
              <a:effectLst/>
            </p:spPr>
          </p:pic>
          <p:pic>
            <p:nvPicPr>
              <p:cNvPr id="243" name="image9.pdf"/>
              <p:cNvPicPr>
                <a:picLocks noChangeAspect="1"/>
              </p:cNvPicPr>
              <p:nvPr/>
            </p:nvPicPr>
            <p:blipFill>
              <a:blip r:embed="rId5">
                <a:extLst/>
              </a:blip>
              <a:stretch>
                <a:fillRect/>
              </a:stretch>
            </p:blipFill>
            <p:spPr>
              <a:xfrm>
                <a:off x="-1" y="490628"/>
                <a:ext cx="235445" cy="167940"/>
              </a:xfrm>
              <a:prstGeom prst="rect">
                <a:avLst/>
              </a:prstGeom>
              <a:ln w="12700" cap="flat">
                <a:noFill/>
                <a:miter lim="400000"/>
              </a:ln>
              <a:effectLst/>
            </p:spPr>
          </p:pic>
        </p:grpSp>
        <p:grpSp>
          <p:nvGrpSpPr>
            <p:cNvPr id="171" name="Group 1074"/>
            <p:cNvGrpSpPr/>
            <p:nvPr/>
          </p:nvGrpSpPr>
          <p:grpSpPr>
            <a:xfrm>
              <a:off x="6344833" y="4208231"/>
              <a:ext cx="551161" cy="1131202"/>
              <a:chOff x="0" y="0"/>
              <a:chExt cx="445925" cy="1006375"/>
            </a:xfrm>
          </p:grpSpPr>
          <p:pic>
            <p:nvPicPr>
              <p:cNvPr id="207" name="image9.pdf"/>
              <p:cNvPicPr>
                <a:picLocks noChangeAspect="1"/>
              </p:cNvPicPr>
              <p:nvPr/>
            </p:nvPicPr>
            <p:blipFill>
              <a:blip r:embed="rId5">
                <a:extLst/>
              </a:blip>
              <a:stretch>
                <a:fillRect/>
              </a:stretch>
            </p:blipFill>
            <p:spPr>
              <a:xfrm rot="3324888">
                <a:off x="90660" y="60612"/>
                <a:ext cx="235444" cy="167939"/>
              </a:xfrm>
              <a:prstGeom prst="rect">
                <a:avLst/>
              </a:prstGeom>
              <a:ln w="12700" cap="flat">
                <a:noFill/>
                <a:miter lim="400000"/>
              </a:ln>
              <a:effectLst/>
            </p:spPr>
          </p:pic>
          <p:grpSp>
            <p:nvGrpSpPr>
              <p:cNvPr id="208" name="Group 1073"/>
              <p:cNvGrpSpPr/>
              <p:nvPr/>
            </p:nvGrpSpPr>
            <p:grpSpPr>
              <a:xfrm>
                <a:off x="0" y="229957"/>
                <a:ext cx="445926" cy="776419"/>
                <a:chOff x="0" y="0"/>
                <a:chExt cx="445925" cy="776417"/>
              </a:xfrm>
            </p:grpSpPr>
            <p:sp>
              <p:nvSpPr>
                <p:cNvPr id="209" name="Shape 1043"/>
                <p:cNvSpPr/>
                <p:nvPr/>
              </p:nvSpPr>
              <p:spPr>
                <a:xfrm>
                  <a:off x="34040" y="70086"/>
                  <a:ext cx="376143" cy="7063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939" y="21600"/>
                      </a:lnTo>
                      <a:lnTo>
                        <a:pt x="6939" y="18529"/>
                      </a:lnTo>
                      <a:lnTo>
                        <a:pt x="9774" y="18529"/>
                      </a:lnTo>
                      <a:lnTo>
                        <a:pt x="9774" y="21600"/>
                      </a:lnTo>
                      <a:lnTo>
                        <a:pt x="11826" y="21600"/>
                      </a:lnTo>
                      <a:lnTo>
                        <a:pt x="11826" y="18529"/>
                      </a:lnTo>
                      <a:lnTo>
                        <a:pt x="14661" y="18529"/>
                      </a:lnTo>
                      <a:lnTo>
                        <a:pt x="14661" y="21600"/>
                      </a:lnTo>
                      <a:lnTo>
                        <a:pt x="21600" y="21600"/>
                      </a:lnTo>
                      <a:lnTo>
                        <a:pt x="21600" y="0"/>
                      </a:lnTo>
                      <a:lnTo>
                        <a:pt x="0" y="0"/>
                      </a:lnTo>
                      <a:close/>
                    </a:path>
                  </a:pathLst>
                </a:cu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0" name="Shape 1044"/>
                <p:cNvSpPr/>
                <p:nvPr/>
              </p:nvSpPr>
              <p:spPr>
                <a:xfrm>
                  <a:off x="-1" y="0"/>
                  <a:ext cx="445927" cy="45342"/>
                </a:xfrm>
                <a:prstGeom prst="rect">
                  <a:avLst/>
                </a:prstGeom>
                <a:solidFill>
                  <a:srgbClr val="00549B"/>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1" name="Shape 1045"/>
                <p:cNvSpPr/>
                <p:nvPr/>
              </p:nvSpPr>
              <p:spPr>
                <a:xfrm>
                  <a:off x="68080" y="675999"/>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2" name="Shape 1046"/>
                <p:cNvSpPr/>
                <p:nvPr/>
              </p:nvSpPr>
              <p:spPr>
                <a:xfrm>
                  <a:off x="68080" y="100722"/>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3" name="Shape 1047"/>
                <p:cNvSpPr/>
                <p:nvPr/>
              </p:nvSpPr>
              <p:spPr>
                <a:xfrm>
                  <a:off x="154881" y="100722"/>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4" name="Shape 1048"/>
                <p:cNvSpPr/>
                <p:nvPr/>
              </p:nvSpPr>
              <p:spPr>
                <a:xfrm>
                  <a:off x="239982" y="100722"/>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5" name="Shape 1049"/>
                <p:cNvSpPr/>
                <p:nvPr/>
              </p:nvSpPr>
              <p:spPr>
                <a:xfrm>
                  <a:off x="325082" y="100722"/>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6" name="Shape 1050"/>
                <p:cNvSpPr/>
                <p:nvPr/>
              </p:nvSpPr>
              <p:spPr>
                <a:xfrm>
                  <a:off x="68080" y="197735"/>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7" name="Shape 1051"/>
                <p:cNvSpPr/>
                <p:nvPr/>
              </p:nvSpPr>
              <p:spPr>
                <a:xfrm>
                  <a:off x="154881" y="197735"/>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8" name="Shape 1052"/>
                <p:cNvSpPr/>
                <p:nvPr/>
              </p:nvSpPr>
              <p:spPr>
                <a:xfrm>
                  <a:off x="239982" y="197735"/>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19" name="Shape 1053"/>
                <p:cNvSpPr/>
                <p:nvPr/>
              </p:nvSpPr>
              <p:spPr>
                <a:xfrm>
                  <a:off x="325082" y="197735"/>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0" name="Shape 1054"/>
                <p:cNvSpPr/>
                <p:nvPr/>
              </p:nvSpPr>
              <p:spPr>
                <a:xfrm>
                  <a:off x="68080" y="293048"/>
                  <a:ext cx="51061"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1" name="Shape 1055"/>
                <p:cNvSpPr/>
                <p:nvPr/>
              </p:nvSpPr>
              <p:spPr>
                <a:xfrm>
                  <a:off x="154881" y="293048"/>
                  <a:ext cx="49358"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2" name="Shape 1056"/>
                <p:cNvSpPr/>
                <p:nvPr/>
              </p:nvSpPr>
              <p:spPr>
                <a:xfrm>
                  <a:off x="239982" y="293048"/>
                  <a:ext cx="49358"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3" name="Shape 1057"/>
                <p:cNvSpPr/>
                <p:nvPr/>
              </p:nvSpPr>
              <p:spPr>
                <a:xfrm>
                  <a:off x="325082" y="293048"/>
                  <a:ext cx="51061"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4" name="Shape 1058"/>
                <p:cNvSpPr/>
                <p:nvPr/>
              </p:nvSpPr>
              <p:spPr>
                <a:xfrm>
                  <a:off x="68080" y="388360"/>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5" name="Shape 1059"/>
                <p:cNvSpPr/>
                <p:nvPr/>
              </p:nvSpPr>
              <p:spPr>
                <a:xfrm>
                  <a:off x="154881" y="388360"/>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6" name="Shape 1060"/>
                <p:cNvSpPr/>
                <p:nvPr/>
              </p:nvSpPr>
              <p:spPr>
                <a:xfrm>
                  <a:off x="239982" y="388360"/>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7" name="Shape 1061"/>
                <p:cNvSpPr/>
                <p:nvPr/>
              </p:nvSpPr>
              <p:spPr>
                <a:xfrm>
                  <a:off x="325082" y="388360"/>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8" name="Shape 1062"/>
                <p:cNvSpPr/>
                <p:nvPr/>
              </p:nvSpPr>
              <p:spPr>
                <a:xfrm>
                  <a:off x="68080" y="483672"/>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29" name="Shape 1063"/>
                <p:cNvSpPr/>
                <p:nvPr/>
              </p:nvSpPr>
              <p:spPr>
                <a:xfrm>
                  <a:off x="154881" y="483672"/>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0" name="Shape 1064"/>
                <p:cNvSpPr/>
                <p:nvPr/>
              </p:nvSpPr>
              <p:spPr>
                <a:xfrm>
                  <a:off x="239982" y="483672"/>
                  <a:ext cx="49358"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1" name="Shape 1065"/>
                <p:cNvSpPr/>
                <p:nvPr/>
              </p:nvSpPr>
              <p:spPr>
                <a:xfrm>
                  <a:off x="325082" y="483672"/>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2" name="Shape 1066"/>
                <p:cNvSpPr/>
                <p:nvPr/>
              </p:nvSpPr>
              <p:spPr>
                <a:xfrm>
                  <a:off x="68080" y="580687"/>
                  <a:ext cx="51061"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3" name="Shape 1067"/>
                <p:cNvSpPr/>
                <p:nvPr/>
              </p:nvSpPr>
              <p:spPr>
                <a:xfrm>
                  <a:off x="154881" y="580687"/>
                  <a:ext cx="49358"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4" name="Shape 1068"/>
                <p:cNvSpPr/>
                <p:nvPr/>
              </p:nvSpPr>
              <p:spPr>
                <a:xfrm>
                  <a:off x="239982" y="580687"/>
                  <a:ext cx="49358"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5" name="Shape 1069"/>
                <p:cNvSpPr/>
                <p:nvPr/>
              </p:nvSpPr>
              <p:spPr>
                <a:xfrm>
                  <a:off x="325082" y="580687"/>
                  <a:ext cx="51061" cy="4935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6" name="Shape 1070"/>
                <p:cNvSpPr/>
                <p:nvPr/>
              </p:nvSpPr>
              <p:spPr>
                <a:xfrm>
                  <a:off x="325082" y="675999"/>
                  <a:ext cx="51061" cy="5106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7" name="Shape 1071"/>
                <p:cNvSpPr/>
                <p:nvPr/>
              </p:nvSpPr>
              <p:spPr>
                <a:xfrm>
                  <a:off x="154881" y="675999"/>
                  <a:ext cx="49358" cy="10041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238" name="Shape 1072"/>
                <p:cNvSpPr/>
                <p:nvPr/>
              </p:nvSpPr>
              <p:spPr>
                <a:xfrm>
                  <a:off x="239982" y="675999"/>
                  <a:ext cx="49358" cy="100418"/>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grpSp>
        </p:grpSp>
        <p:grpSp>
          <p:nvGrpSpPr>
            <p:cNvPr id="172" name="Group 1085"/>
            <p:cNvGrpSpPr/>
            <p:nvPr/>
          </p:nvGrpSpPr>
          <p:grpSpPr>
            <a:xfrm>
              <a:off x="4121680" y="4020995"/>
              <a:ext cx="964474" cy="319316"/>
              <a:chOff x="0" y="0"/>
              <a:chExt cx="780322" cy="284079"/>
            </a:xfrm>
          </p:grpSpPr>
          <p:grpSp>
            <p:nvGrpSpPr>
              <p:cNvPr id="197" name="Group 1078"/>
              <p:cNvGrpSpPr/>
              <p:nvPr/>
            </p:nvGrpSpPr>
            <p:grpSpPr>
              <a:xfrm>
                <a:off x="304361" y="73864"/>
                <a:ext cx="475962" cy="136091"/>
                <a:chOff x="0" y="0"/>
                <a:chExt cx="475961" cy="136089"/>
              </a:xfrm>
            </p:grpSpPr>
            <p:sp>
              <p:nvSpPr>
                <p:cNvPr id="204" name="Shape 1075"/>
                <p:cNvSpPr/>
                <p:nvPr/>
              </p:nvSpPr>
              <p:spPr>
                <a:xfrm>
                  <a:off x="10296" y="-1"/>
                  <a:ext cx="360577" cy="1"/>
                </a:xfrm>
                <a:prstGeom prst="line">
                  <a:avLst/>
                </a:prstGeom>
                <a:noFill/>
                <a:ln w="25400" cap="rnd">
                  <a:solidFill>
                    <a:schemeClr val="accent1"/>
                  </a:solidFill>
                  <a:prstDash val="sysDash"/>
                  <a:round/>
                  <a:tailEnd type="triangle" w="med" len="med"/>
                </a:ln>
                <a:effectLst/>
              </p:spPr>
              <p:txBody>
                <a:bodyPr wrap="square" lIns="45719" tIns="45719" rIns="45719" bIns="45719" numCol="1" anchor="t">
                  <a:noAutofit/>
                </a:bodyPr>
                <a:lstStyle/>
                <a:p>
                  <a:endParaRPr/>
                </a:p>
              </p:txBody>
            </p:sp>
            <p:sp>
              <p:nvSpPr>
                <p:cNvPr id="205" name="Shape 1076"/>
                <p:cNvSpPr/>
                <p:nvPr/>
              </p:nvSpPr>
              <p:spPr>
                <a:xfrm>
                  <a:off x="-1" y="68174"/>
                  <a:ext cx="475963" cy="1"/>
                </a:xfrm>
                <a:prstGeom prst="line">
                  <a:avLst/>
                </a:prstGeom>
                <a:noFill/>
                <a:ln w="25400" cap="rnd">
                  <a:solidFill>
                    <a:schemeClr val="accent1"/>
                  </a:solidFill>
                  <a:prstDash val="sysDash"/>
                  <a:round/>
                  <a:tailEnd type="triangle" w="med" len="med"/>
                </a:ln>
                <a:effectLst/>
              </p:spPr>
              <p:txBody>
                <a:bodyPr wrap="square" lIns="45719" tIns="45719" rIns="45719" bIns="45719" numCol="1" anchor="t">
                  <a:noAutofit/>
                </a:bodyPr>
                <a:lstStyle/>
                <a:p>
                  <a:endParaRPr/>
                </a:p>
              </p:txBody>
            </p:sp>
            <p:sp>
              <p:nvSpPr>
                <p:cNvPr id="206" name="Shape 1077"/>
                <p:cNvSpPr/>
                <p:nvPr/>
              </p:nvSpPr>
              <p:spPr>
                <a:xfrm>
                  <a:off x="154528" y="136089"/>
                  <a:ext cx="257525" cy="1"/>
                </a:xfrm>
                <a:prstGeom prst="line">
                  <a:avLst/>
                </a:prstGeom>
                <a:noFill/>
                <a:ln w="25400" cap="rnd">
                  <a:solidFill>
                    <a:schemeClr val="accent1"/>
                  </a:solidFill>
                  <a:prstDash val="sysDash"/>
                  <a:round/>
                  <a:tailEnd type="triangle" w="med" len="med"/>
                </a:ln>
                <a:effectLst/>
              </p:spPr>
              <p:txBody>
                <a:bodyPr wrap="square" lIns="45719" tIns="45719" rIns="45719" bIns="45719" numCol="1" anchor="t">
                  <a:noAutofit/>
                </a:bodyPr>
                <a:lstStyle/>
                <a:p>
                  <a:endParaRPr/>
                </a:p>
              </p:txBody>
            </p:sp>
          </p:grpSp>
          <p:sp>
            <p:nvSpPr>
              <p:cNvPr id="198" name="Shape 1079"/>
              <p:cNvSpPr/>
              <p:nvPr/>
            </p:nvSpPr>
            <p:spPr>
              <a:xfrm>
                <a:off x="184433" y="-1"/>
                <a:ext cx="313801" cy="284080"/>
              </a:xfrm>
              <a:prstGeom prst="rect">
                <a:avLst/>
              </a:prstGeom>
              <a:solidFill>
                <a:srgbClr val="6697C3"/>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grpSp>
            <p:nvGrpSpPr>
              <p:cNvPr id="199" name="Group 1083"/>
              <p:cNvGrpSpPr/>
              <p:nvPr/>
            </p:nvGrpSpPr>
            <p:grpSpPr>
              <a:xfrm>
                <a:off x="0" y="73864"/>
                <a:ext cx="302119" cy="136091"/>
                <a:chOff x="0" y="0"/>
                <a:chExt cx="302118" cy="136089"/>
              </a:xfrm>
            </p:grpSpPr>
            <p:sp>
              <p:nvSpPr>
                <p:cNvPr id="201" name="Shape 1080"/>
                <p:cNvSpPr/>
                <p:nvPr/>
              </p:nvSpPr>
              <p:spPr>
                <a:xfrm>
                  <a:off x="65131" y="-1"/>
                  <a:ext cx="236988" cy="1"/>
                </a:xfrm>
                <a:prstGeom prst="line">
                  <a:avLst/>
                </a:prstGeom>
                <a:noFill/>
                <a:ln w="25400" cap="rnd">
                  <a:solidFill>
                    <a:schemeClr val="accent1"/>
                  </a:solidFill>
                  <a:prstDash val="sysDot"/>
                  <a:round/>
                  <a:tailEnd type="triangle" w="med" len="med"/>
                </a:ln>
                <a:effectLst/>
              </p:spPr>
              <p:txBody>
                <a:bodyPr wrap="square" lIns="45719" tIns="45719" rIns="45719" bIns="45719" numCol="1" anchor="t">
                  <a:noAutofit/>
                </a:bodyPr>
                <a:lstStyle/>
                <a:p>
                  <a:endParaRPr/>
                </a:p>
              </p:txBody>
            </p:sp>
            <p:sp>
              <p:nvSpPr>
                <p:cNvPr id="202" name="Shape 1081"/>
                <p:cNvSpPr/>
                <p:nvPr/>
              </p:nvSpPr>
              <p:spPr>
                <a:xfrm>
                  <a:off x="0" y="68174"/>
                  <a:ext cx="302119" cy="1"/>
                </a:xfrm>
                <a:prstGeom prst="line">
                  <a:avLst/>
                </a:prstGeom>
                <a:noFill/>
                <a:ln w="25400" cap="rnd">
                  <a:solidFill>
                    <a:schemeClr val="accent1"/>
                  </a:solidFill>
                  <a:prstDash val="sysDot"/>
                  <a:round/>
                  <a:tailEnd type="triangle" w="med" len="med"/>
                </a:ln>
                <a:effectLst/>
              </p:spPr>
              <p:txBody>
                <a:bodyPr wrap="square" lIns="45719" tIns="45719" rIns="45719" bIns="45719" numCol="1" anchor="t">
                  <a:noAutofit/>
                </a:bodyPr>
                <a:lstStyle/>
                <a:p>
                  <a:endParaRPr/>
                </a:p>
              </p:txBody>
            </p:sp>
            <p:sp>
              <p:nvSpPr>
                <p:cNvPr id="203" name="Shape 1082"/>
                <p:cNvSpPr/>
                <p:nvPr/>
              </p:nvSpPr>
              <p:spPr>
                <a:xfrm>
                  <a:off x="115375" y="136089"/>
                  <a:ext cx="186744" cy="1"/>
                </a:xfrm>
                <a:prstGeom prst="line">
                  <a:avLst/>
                </a:prstGeom>
                <a:noFill/>
                <a:ln w="25400" cap="rnd">
                  <a:solidFill>
                    <a:schemeClr val="accent1"/>
                  </a:solidFill>
                  <a:prstDash val="sysDot"/>
                  <a:round/>
                  <a:tailEnd type="triangle" w="med" len="med"/>
                </a:ln>
                <a:effectLst/>
              </p:spPr>
              <p:txBody>
                <a:bodyPr wrap="square" lIns="45719" tIns="45719" rIns="45719" bIns="45719" numCol="1" anchor="t">
                  <a:noAutofit/>
                </a:bodyPr>
                <a:lstStyle/>
                <a:p>
                  <a:endParaRPr/>
                </a:p>
              </p:txBody>
            </p:sp>
          </p:grpSp>
          <p:sp>
            <p:nvSpPr>
              <p:cNvPr id="200" name="Shape 1084"/>
              <p:cNvSpPr/>
              <p:nvPr/>
            </p:nvSpPr>
            <p:spPr>
              <a:xfrm>
                <a:off x="304361" y="1"/>
                <a:ext cx="193873" cy="284079"/>
              </a:xfrm>
              <a:prstGeom prst="rect">
                <a:avLst/>
              </a:prstGeom>
              <a:solidFill>
                <a:srgbClr val="C2D5E7"/>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grpSp>
        <p:grpSp>
          <p:nvGrpSpPr>
            <p:cNvPr id="173" name="Group 1090"/>
            <p:cNvGrpSpPr/>
            <p:nvPr/>
          </p:nvGrpSpPr>
          <p:grpSpPr>
            <a:xfrm>
              <a:off x="3337653" y="2977374"/>
              <a:ext cx="599144" cy="752181"/>
              <a:chOff x="49649" y="-407050"/>
              <a:chExt cx="484747" cy="669177"/>
            </a:xfrm>
          </p:grpSpPr>
          <p:sp>
            <p:nvSpPr>
              <p:cNvPr id="193" name="Shape 1086"/>
              <p:cNvSpPr/>
              <p:nvPr/>
            </p:nvSpPr>
            <p:spPr>
              <a:xfrm>
                <a:off x="206681" y="0"/>
                <a:ext cx="122178" cy="108208"/>
              </a:xfrm>
              <a:custGeom>
                <a:avLst/>
                <a:gdLst/>
                <a:ahLst/>
                <a:cxnLst>
                  <a:cxn ang="0">
                    <a:pos x="wd2" y="hd2"/>
                  </a:cxn>
                  <a:cxn ang="5400000">
                    <a:pos x="wd2" y="hd2"/>
                  </a:cxn>
                  <a:cxn ang="10800000">
                    <a:pos x="wd2" y="hd2"/>
                  </a:cxn>
                  <a:cxn ang="16200000">
                    <a:pos x="wd2" y="hd2"/>
                  </a:cxn>
                </a:cxnLst>
                <a:rect l="0" t="0" r="r" b="b"/>
                <a:pathLst>
                  <a:path w="21600" h="21600" extrusionOk="0">
                    <a:moveTo>
                      <a:pt x="20880" y="19973"/>
                    </a:moveTo>
                    <a:cubicBezTo>
                      <a:pt x="2333" y="19973"/>
                      <a:pt x="2333" y="19973"/>
                      <a:pt x="2333" y="19973"/>
                    </a:cubicBezTo>
                    <a:cubicBezTo>
                      <a:pt x="5357" y="13142"/>
                      <a:pt x="5357" y="13142"/>
                      <a:pt x="5357" y="13142"/>
                    </a:cubicBezTo>
                    <a:cubicBezTo>
                      <a:pt x="8482" y="15452"/>
                      <a:pt x="8482" y="15452"/>
                      <a:pt x="8482" y="15452"/>
                    </a:cubicBezTo>
                    <a:cubicBezTo>
                      <a:pt x="8683" y="15598"/>
                      <a:pt x="8928" y="15614"/>
                      <a:pt x="9144" y="15517"/>
                    </a:cubicBezTo>
                    <a:cubicBezTo>
                      <a:pt x="9374" y="15419"/>
                      <a:pt x="9533" y="15192"/>
                      <a:pt x="9576" y="14931"/>
                    </a:cubicBezTo>
                    <a:cubicBezTo>
                      <a:pt x="10800" y="8442"/>
                      <a:pt x="10800" y="8442"/>
                      <a:pt x="10800" y="8442"/>
                    </a:cubicBezTo>
                    <a:cubicBezTo>
                      <a:pt x="14242" y="10426"/>
                      <a:pt x="14242" y="10426"/>
                      <a:pt x="14242" y="10426"/>
                    </a:cubicBezTo>
                    <a:cubicBezTo>
                      <a:pt x="14530" y="10605"/>
                      <a:pt x="14890" y="10523"/>
                      <a:pt x="15106" y="10247"/>
                    </a:cubicBezTo>
                    <a:cubicBezTo>
                      <a:pt x="17957" y="6669"/>
                      <a:pt x="17957" y="6669"/>
                      <a:pt x="17957" y="6669"/>
                    </a:cubicBezTo>
                    <a:cubicBezTo>
                      <a:pt x="18058" y="7758"/>
                      <a:pt x="18058" y="7758"/>
                      <a:pt x="18058" y="7758"/>
                    </a:cubicBezTo>
                    <a:cubicBezTo>
                      <a:pt x="18086" y="8165"/>
                      <a:pt x="18403" y="8490"/>
                      <a:pt x="18763" y="8490"/>
                    </a:cubicBezTo>
                    <a:cubicBezTo>
                      <a:pt x="18792" y="8490"/>
                      <a:pt x="18806" y="8490"/>
                      <a:pt x="18835" y="8490"/>
                    </a:cubicBezTo>
                    <a:cubicBezTo>
                      <a:pt x="19238" y="8442"/>
                      <a:pt x="19526" y="8051"/>
                      <a:pt x="19483" y="7596"/>
                    </a:cubicBezTo>
                    <a:cubicBezTo>
                      <a:pt x="19224" y="4505"/>
                      <a:pt x="19224" y="4505"/>
                      <a:pt x="19224" y="4505"/>
                    </a:cubicBezTo>
                    <a:cubicBezTo>
                      <a:pt x="19195" y="4066"/>
                      <a:pt x="18850" y="3741"/>
                      <a:pt x="18446" y="3773"/>
                    </a:cubicBezTo>
                    <a:cubicBezTo>
                      <a:pt x="15710" y="4066"/>
                      <a:pt x="15710" y="4066"/>
                      <a:pt x="15710" y="4066"/>
                    </a:cubicBezTo>
                    <a:cubicBezTo>
                      <a:pt x="15322" y="4099"/>
                      <a:pt x="15019" y="4505"/>
                      <a:pt x="15062" y="4945"/>
                    </a:cubicBezTo>
                    <a:cubicBezTo>
                      <a:pt x="15091" y="5400"/>
                      <a:pt x="15451" y="5725"/>
                      <a:pt x="15840" y="5677"/>
                    </a:cubicBezTo>
                    <a:cubicBezTo>
                      <a:pt x="16891" y="5579"/>
                      <a:pt x="16891" y="5579"/>
                      <a:pt x="16891" y="5579"/>
                    </a:cubicBezTo>
                    <a:cubicBezTo>
                      <a:pt x="14400" y="8702"/>
                      <a:pt x="14400" y="8702"/>
                      <a:pt x="14400" y="8702"/>
                    </a:cubicBezTo>
                    <a:cubicBezTo>
                      <a:pt x="10627" y="6522"/>
                      <a:pt x="10627" y="6522"/>
                      <a:pt x="10627" y="6522"/>
                    </a:cubicBezTo>
                    <a:cubicBezTo>
                      <a:pt x="10426" y="6408"/>
                      <a:pt x="10181" y="6392"/>
                      <a:pt x="9979" y="6506"/>
                    </a:cubicBezTo>
                    <a:cubicBezTo>
                      <a:pt x="9778" y="6620"/>
                      <a:pt x="9634" y="6831"/>
                      <a:pt x="9590" y="7075"/>
                    </a:cubicBezTo>
                    <a:cubicBezTo>
                      <a:pt x="8395" y="13435"/>
                      <a:pt x="8395" y="13435"/>
                      <a:pt x="8395" y="13435"/>
                    </a:cubicBezTo>
                    <a:cubicBezTo>
                      <a:pt x="5458" y="11288"/>
                      <a:pt x="5458" y="11288"/>
                      <a:pt x="5458" y="11288"/>
                    </a:cubicBezTo>
                    <a:cubicBezTo>
                      <a:pt x="5285" y="11158"/>
                      <a:pt x="5083" y="11125"/>
                      <a:pt x="4882" y="11190"/>
                    </a:cubicBezTo>
                    <a:cubicBezTo>
                      <a:pt x="4680" y="11239"/>
                      <a:pt x="4522" y="11402"/>
                      <a:pt x="4421" y="11613"/>
                    </a:cubicBezTo>
                    <a:cubicBezTo>
                      <a:pt x="1440" y="18363"/>
                      <a:pt x="1440" y="18363"/>
                      <a:pt x="1440" y="18363"/>
                    </a:cubicBezTo>
                    <a:cubicBezTo>
                      <a:pt x="1440" y="813"/>
                      <a:pt x="1440" y="813"/>
                      <a:pt x="1440" y="813"/>
                    </a:cubicBezTo>
                    <a:cubicBezTo>
                      <a:pt x="1440" y="358"/>
                      <a:pt x="1123" y="0"/>
                      <a:pt x="720" y="0"/>
                    </a:cubicBezTo>
                    <a:cubicBezTo>
                      <a:pt x="317" y="0"/>
                      <a:pt x="0" y="358"/>
                      <a:pt x="0" y="813"/>
                    </a:cubicBezTo>
                    <a:cubicBezTo>
                      <a:pt x="0" y="20787"/>
                      <a:pt x="0" y="20787"/>
                      <a:pt x="0" y="20787"/>
                    </a:cubicBezTo>
                    <a:cubicBezTo>
                      <a:pt x="0" y="21242"/>
                      <a:pt x="317" y="21600"/>
                      <a:pt x="720" y="21600"/>
                    </a:cubicBezTo>
                    <a:cubicBezTo>
                      <a:pt x="20880" y="21600"/>
                      <a:pt x="20880" y="21600"/>
                      <a:pt x="20880" y="21600"/>
                    </a:cubicBezTo>
                    <a:cubicBezTo>
                      <a:pt x="21283" y="21600"/>
                      <a:pt x="21600" y="21242"/>
                      <a:pt x="21600" y="20787"/>
                    </a:cubicBezTo>
                    <a:cubicBezTo>
                      <a:pt x="21600" y="20348"/>
                      <a:pt x="21283" y="19973"/>
                      <a:pt x="20880" y="19973"/>
                    </a:cubicBezTo>
                    <a:close/>
                  </a:path>
                </a:pathLst>
              </a:custGeom>
              <a:solidFill>
                <a:srgbClr val="6697C3"/>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194" name="Shape 1087"/>
              <p:cNvSpPr/>
              <p:nvPr/>
            </p:nvSpPr>
            <p:spPr>
              <a:xfrm>
                <a:off x="219729" y="-407050"/>
                <a:ext cx="314667" cy="313559"/>
              </a:xfrm>
              <a:custGeom>
                <a:avLst/>
                <a:gdLst/>
                <a:ahLst/>
                <a:cxnLst>
                  <a:cxn ang="0">
                    <a:pos x="wd2" y="hd2"/>
                  </a:cxn>
                  <a:cxn ang="5400000">
                    <a:pos x="wd2" y="hd2"/>
                  </a:cxn>
                  <a:cxn ang="10800000">
                    <a:pos x="wd2" y="hd2"/>
                  </a:cxn>
                  <a:cxn ang="16200000">
                    <a:pos x="wd2" y="hd2"/>
                  </a:cxn>
                </a:cxnLst>
                <a:rect l="0" t="0" r="r" b="b"/>
                <a:pathLst>
                  <a:path w="21600" h="21600" extrusionOk="0">
                    <a:moveTo>
                      <a:pt x="21360" y="5246"/>
                    </a:moveTo>
                    <a:cubicBezTo>
                      <a:pt x="21120" y="4783"/>
                      <a:pt x="20760" y="4629"/>
                      <a:pt x="20400" y="4629"/>
                    </a:cubicBezTo>
                    <a:cubicBezTo>
                      <a:pt x="19200" y="4629"/>
                      <a:pt x="19200" y="4629"/>
                      <a:pt x="19200" y="4629"/>
                    </a:cubicBezTo>
                    <a:cubicBezTo>
                      <a:pt x="19200" y="3703"/>
                      <a:pt x="18720" y="3086"/>
                      <a:pt x="18000" y="3086"/>
                    </a:cubicBezTo>
                    <a:cubicBezTo>
                      <a:pt x="16800" y="3086"/>
                      <a:pt x="16800" y="3086"/>
                      <a:pt x="16800" y="3086"/>
                    </a:cubicBezTo>
                    <a:cubicBezTo>
                      <a:pt x="16800" y="1543"/>
                      <a:pt x="16800" y="1543"/>
                      <a:pt x="16800" y="1543"/>
                    </a:cubicBezTo>
                    <a:cubicBezTo>
                      <a:pt x="16800" y="617"/>
                      <a:pt x="16320" y="0"/>
                      <a:pt x="15600" y="0"/>
                    </a:cubicBezTo>
                    <a:cubicBezTo>
                      <a:pt x="1200" y="0"/>
                      <a:pt x="1200" y="0"/>
                      <a:pt x="1200" y="0"/>
                    </a:cubicBezTo>
                    <a:cubicBezTo>
                      <a:pt x="480" y="0"/>
                      <a:pt x="0" y="617"/>
                      <a:pt x="0" y="1543"/>
                    </a:cubicBezTo>
                    <a:cubicBezTo>
                      <a:pt x="0" y="20057"/>
                      <a:pt x="0" y="20057"/>
                      <a:pt x="0" y="20057"/>
                    </a:cubicBezTo>
                    <a:cubicBezTo>
                      <a:pt x="0" y="20983"/>
                      <a:pt x="480" y="21600"/>
                      <a:pt x="1200" y="21600"/>
                    </a:cubicBezTo>
                    <a:cubicBezTo>
                      <a:pt x="3600" y="21600"/>
                      <a:pt x="3600" y="21600"/>
                      <a:pt x="3600" y="21600"/>
                    </a:cubicBezTo>
                    <a:cubicBezTo>
                      <a:pt x="15600" y="21600"/>
                      <a:pt x="15600" y="21600"/>
                      <a:pt x="15600" y="21600"/>
                    </a:cubicBezTo>
                    <a:cubicBezTo>
                      <a:pt x="18000" y="21600"/>
                      <a:pt x="18000" y="21600"/>
                      <a:pt x="18000" y="21600"/>
                    </a:cubicBezTo>
                    <a:cubicBezTo>
                      <a:pt x="18600" y="21600"/>
                      <a:pt x="19080" y="21137"/>
                      <a:pt x="19200" y="20366"/>
                    </a:cubicBezTo>
                    <a:cubicBezTo>
                      <a:pt x="21600" y="6480"/>
                      <a:pt x="21600" y="6480"/>
                      <a:pt x="21600" y="6480"/>
                    </a:cubicBezTo>
                    <a:cubicBezTo>
                      <a:pt x="21600" y="6017"/>
                      <a:pt x="21600" y="5554"/>
                      <a:pt x="21360" y="5246"/>
                    </a:cubicBezTo>
                    <a:close/>
                    <a:moveTo>
                      <a:pt x="1200" y="1543"/>
                    </a:moveTo>
                    <a:cubicBezTo>
                      <a:pt x="15600" y="1543"/>
                      <a:pt x="15600" y="1543"/>
                      <a:pt x="15600" y="1543"/>
                    </a:cubicBezTo>
                    <a:cubicBezTo>
                      <a:pt x="15600" y="3086"/>
                      <a:pt x="15600" y="3086"/>
                      <a:pt x="15600" y="3086"/>
                    </a:cubicBezTo>
                    <a:cubicBezTo>
                      <a:pt x="14400" y="3086"/>
                      <a:pt x="14400" y="3086"/>
                      <a:pt x="14400" y="3086"/>
                    </a:cubicBezTo>
                    <a:cubicBezTo>
                      <a:pt x="13680" y="3086"/>
                      <a:pt x="13200" y="3703"/>
                      <a:pt x="13200" y="4629"/>
                    </a:cubicBezTo>
                    <a:cubicBezTo>
                      <a:pt x="6000" y="4629"/>
                      <a:pt x="6000" y="4629"/>
                      <a:pt x="6000" y="4629"/>
                    </a:cubicBezTo>
                    <a:cubicBezTo>
                      <a:pt x="5400" y="4629"/>
                      <a:pt x="4920" y="5091"/>
                      <a:pt x="4800" y="5863"/>
                    </a:cubicBezTo>
                    <a:cubicBezTo>
                      <a:pt x="4800" y="5863"/>
                      <a:pt x="2400" y="19903"/>
                      <a:pt x="2400" y="20057"/>
                    </a:cubicBezTo>
                    <a:cubicBezTo>
                      <a:pt x="1200" y="20057"/>
                      <a:pt x="1200" y="20057"/>
                      <a:pt x="1200" y="20057"/>
                    </a:cubicBezTo>
                    <a:cubicBezTo>
                      <a:pt x="1200" y="1543"/>
                      <a:pt x="1200" y="1543"/>
                      <a:pt x="1200" y="1543"/>
                    </a:cubicBezTo>
                    <a:close/>
                  </a:path>
                </a:pathLst>
              </a:custGeom>
              <a:solidFill>
                <a:schemeClr val="accent1"/>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195" name="Shape 1088"/>
              <p:cNvSpPr/>
              <p:nvPr/>
            </p:nvSpPr>
            <p:spPr>
              <a:xfrm>
                <a:off x="49649" y="34032"/>
                <a:ext cx="144769" cy="144769"/>
              </a:xfrm>
              <a:custGeom>
                <a:avLst/>
                <a:gdLst/>
                <a:ahLst/>
                <a:cxnLst>
                  <a:cxn ang="0">
                    <a:pos x="wd2" y="hd2"/>
                  </a:cxn>
                  <a:cxn ang="5400000">
                    <a:pos x="wd2" y="hd2"/>
                  </a:cxn>
                  <a:cxn ang="10800000">
                    <a:pos x="wd2" y="hd2"/>
                  </a:cxn>
                  <a:cxn ang="16200000">
                    <a:pos x="wd2" y="hd2"/>
                  </a:cxn>
                </a:cxnLst>
                <a:rect l="0" t="0" r="r" b="b"/>
                <a:pathLst>
                  <a:path w="21600" h="21600" extrusionOk="0">
                    <a:moveTo>
                      <a:pt x="21600" y="20249"/>
                    </a:moveTo>
                    <a:lnTo>
                      <a:pt x="21600" y="21600"/>
                    </a:lnTo>
                    <a:lnTo>
                      <a:pt x="0" y="21600"/>
                    </a:lnTo>
                    <a:lnTo>
                      <a:pt x="0" y="0"/>
                    </a:lnTo>
                    <a:lnTo>
                      <a:pt x="1351" y="0"/>
                    </a:lnTo>
                    <a:lnTo>
                      <a:pt x="1351" y="20249"/>
                    </a:lnTo>
                    <a:lnTo>
                      <a:pt x="21600" y="20249"/>
                    </a:lnTo>
                    <a:close/>
                    <a:moveTo>
                      <a:pt x="18899" y="0"/>
                    </a:moveTo>
                    <a:lnTo>
                      <a:pt x="13586" y="865"/>
                    </a:lnTo>
                    <a:lnTo>
                      <a:pt x="14862" y="2426"/>
                    </a:lnTo>
                    <a:lnTo>
                      <a:pt x="3617" y="11625"/>
                    </a:lnTo>
                    <a:lnTo>
                      <a:pt x="4472" y="12666"/>
                    </a:lnTo>
                    <a:lnTo>
                      <a:pt x="15712" y="3472"/>
                    </a:lnTo>
                    <a:lnTo>
                      <a:pt x="16993" y="5032"/>
                    </a:lnTo>
                    <a:lnTo>
                      <a:pt x="18899" y="0"/>
                    </a:lnTo>
                    <a:close/>
                    <a:moveTo>
                      <a:pt x="17433" y="7699"/>
                    </a:moveTo>
                    <a:lnTo>
                      <a:pt x="16197" y="6193"/>
                    </a:lnTo>
                    <a:lnTo>
                      <a:pt x="16197" y="18899"/>
                    </a:lnTo>
                    <a:lnTo>
                      <a:pt x="18899" y="18899"/>
                    </a:lnTo>
                    <a:lnTo>
                      <a:pt x="18899" y="3817"/>
                    </a:lnTo>
                    <a:lnTo>
                      <a:pt x="17433" y="7699"/>
                    </a:lnTo>
                    <a:close/>
                    <a:moveTo>
                      <a:pt x="8099" y="11455"/>
                    </a:moveTo>
                    <a:lnTo>
                      <a:pt x="8099" y="18899"/>
                    </a:lnTo>
                    <a:lnTo>
                      <a:pt x="10800" y="18899"/>
                    </a:lnTo>
                    <a:lnTo>
                      <a:pt x="10800" y="9239"/>
                    </a:lnTo>
                    <a:lnTo>
                      <a:pt x="8099" y="11455"/>
                    </a:lnTo>
                    <a:close/>
                    <a:moveTo>
                      <a:pt x="4282" y="14577"/>
                    </a:moveTo>
                    <a:lnTo>
                      <a:pt x="4052" y="14282"/>
                    </a:lnTo>
                    <a:lnTo>
                      <a:pt x="4052" y="18899"/>
                    </a:lnTo>
                    <a:lnTo>
                      <a:pt x="6748" y="18899"/>
                    </a:lnTo>
                    <a:lnTo>
                      <a:pt x="6748" y="12551"/>
                    </a:lnTo>
                    <a:lnTo>
                      <a:pt x="4282" y="14577"/>
                    </a:lnTo>
                    <a:close/>
                    <a:moveTo>
                      <a:pt x="12151" y="8144"/>
                    </a:moveTo>
                    <a:lnTo>
                      <a:pt x="12151" y="18899"/>
                    </a:lnTo>
                    <a:lnTo>
                      <a:pt x="14852" y="18899"/>
                    </a:lnTo>
                    <a:lnTo>
                      <a:pt x="14852" y="5928"/>
                    </a:lnTo>
                    <a:lnTo>
                      <a:pt x="12151" y="8144"/>
                    </a:lnTo>
                    <a:close/>
                  </a:path>
                </a:pathLst>
              </a:custGeom>
              <a:solidFill>
                <a:srgbClr val="6697C3"/>
              </a:solidFill>
              <a:ln w="12700" cap="flat">
                <a:noFill/>
                <a:miter lim="400000"/>
              </a:ln>
              <a:effectLst/>
            </p:spPr>
            <p:txBody>
              <a:bodyPr wrap="square" lIns="45719" tIns="45719" rIns="45719" bIns="45719" numCol="1" anchor="t">
                <a:noAutofit/>
              </a:bodyPr>
              <a:lstStyle/>
              <a:p>
                <a:pPr>
                  <a:lnSpc>
                    <a:spcPct val="100000"/>
                  </a:lnSpc>
                  <a:spcBef>
                    <a:spcPts val="0"/>
                  </a:spcBef>
                  <a:defRPr sz="1800"/>
                </a:pPr>
                <a:endParaRPr/>
              </a:p>
            </p:txBody>
          </p:sp>
          <p:sp>
            <p:nvSpPr>
              <p:cNvPr id="196" name="Shape 1089"/>
              <p:cNvSpPr/>
              <p:nvPr/>
            </p:nvSpPr>
            <p:spPr>
              <a:xfrm>
                <a:off x="70226" y="172433"/>
                <a:ext cx="75895" cy="89694"/>
              </a:xfrm>
              <a:custGeom>
                <a:avLst/>
                <a:gdLst/>
                <a:ahLst/>
                <a:cxnLst>
                  <a:cxn ang="0">
                    <a:pos x="wd2" y="hd2"/>
                  </a:cxn>
                  <a:cxn ang="5400000">
                    <a:pos x="wd2" y="hd2"/>
                  </a:cxn>
                  <a:cxn ang="10800000">
                    <a:pos x="wd2" y="hd2"/>
                  </a:cxn>
                  <a:cxn ang="16200000">
                    <a:pos x="wd2" y="hd2"/>
                  </a:cxn>
                </a:cxnLst>
                <a:rect l="0" t="0" r="r" b="b"/>
                <a:pathLst>
                  <a:path w="21600" h="21600" extrusionOk="0">
                    <a:moveTo>
                      <a:pt x="0" y="12462"/>
                    </a:moveTo>
                    <a:lnTo>
                      <a:pt x="5400" y="12462"/>
                    </a:lnTo>
                    <a:lnTo>
                      <a:pt x="5400" y="0"/>
                    </a:lnTo>
                    <a:lnTo>
                      <a:pt x="16200" y="0"/>
                    </a:lnTo>
                    <a:lnTo>
                      <a:pt x="16200" y="12462"/>
                    </a:lnTo>
                    <a:lnTo>
                      <a:pt x="21600" y="12462"/>
                    </a:lnTo>
                    <a:lnTo>
                      <a:pt x="10800" y="21600"/>
                    </a:lnTo>
                    <a:close/>
                  </a:path>
                </a:pathLst>
              </a:custGeom>
              <a:solidFill>
                <a:srgbClr val="6697C3"/>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grpSp>
        <p:grpSp>
          <p:nvGrpSpPr>
            <p:cNvPr id="174" name="Group 1098"/>
            <p:cNvGrpSpPr/>
            <p:nvPr/>
          </p:nvGrpSpPr>
          <p:grpSpPr>
            <a:xfrm>
              <a:off x="4146272" y="3045820"/>
              <a:ext cx="476912" cy="433713"/>
              <a:chOff x="0" y="0"/>
              <a:chExt cx="385853" cy="385853"/>
            </a:xfrm>
          </p:grpSpPr>
          <p:sp>
            <p:nvSpPr>
              <p:cNvPr id="186" name="Shape 1091"/>
              <p:cNvSpPr/>
              <p:nvPr/>
            </p:nvSpPr>
            <p:spPr>
              <a:xfrm>
                <a:off x="0" y="0"/>
                <a:ext cx="385854" cy="385854"/>
              </a:xfrm>
              <a:prstGeom prst="ellipse">
                <a:avLst/>
              </a:prstGeom>
              <a:solidFill>
                <a:schemeClr val="accent1"/>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sp>
            <p:nvSpPr>
              <p:cNvPr id="187" name="Shape 1092"/>
              <p:cNvSpPr/>
              <p:nvPr/>
            </p:nvSpPr>
            <p:spPr>
              <a:xfrm rot="2700000">
                <a:off x="106717" y="106716"/>
                <a:ext cx="172421" cy="172421"/>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sp>
            <p:nvSpPr>
              <p:cNvPr id="188" name="Shape 1093"/>
              <p:cNvSpPr/>
              <p:nvPr/>
            </p:nvSpPr>
            <p:spPr>
              <a:xfrm>
                <a:off x="89889" y="75407"/>
                <a:ext cx="197233" cy="2642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nSpc>
                    <a:spcPct val="100000"/>
                  </a:lnSpc>
                  <a:spcBef>
                    <a:spcPts val="0"/>
                  </a:spcBef>
                  <a:defRPr sz="1200" b="1">
                    <a:solidFill>
                      <a:schemeClr val="accent1"/>
                    </a:solidFill>
                  </a:defRPr>
                </a:lvl1pPr>
              </a:lstStyle>
              <a:p>
                <a:r>
                  <a:t>?</a:t>
                </a:r>
              </a:p>
            </p:txBody>
          </p:sp>
          <p:sp>
            <p:nvSpPr>
              <p:cNvPr id="189" name="Shape 1094"/>
              <p:cNvSpPr/>
              <p:nvPr/>
            </p:nvSpPr>
            <p:spPr>
              <a:xfrm rot="8029952">
                <a:off x="81429" y="80542"/>
                <a:ext cx="65500" cy="66975"/>
              </a:xfrm>
              <a:custGeom>
                <a:avLst/>
                <a:gdLst/>
                <a:ahLst/>
                <a:cxnLst>
                  <a:cxn ang="0">
                    <a:pos x="wd2" y="hd2"/>
                  </a:cxn>
                  <a:cxn ang="5400000">
                    <a:pos x="wd2" y="hd2"/>
                  </a:cxn>
                  <a:cxn ang="10800000">
                    <a:pos x="wd2" y="hd2"/>
                  </a:cxn>
                  <a:cxn ang="16200000">
                    <a:pos x="wd2" y="hd2"/>
                  </a:cxn>
                </a:cxnLst>
                <a:rect l="0" t="0" r="r" b="b"/>
                <a:pathLst>
                  <a:path w="21600" h="21600" extrusionOk="0">
                    <a:moveTo>
                      <a:pt x="0" y="11038"/>
                    </a:moveTo>
                    <a:lnTo>
                      <a:pt x="5400" y="11038"/>
                    </a:lnTo>
                    <a:lnTo>
                      <a:pt x="5400" y="0"/>
                    </a:lnTo>
                    <a:lnTo>
                      <a:pt x="16200" y="0"/>
                    </a:lnTo>
                    <a:lnTo>
                      <a:pt x="16200" y="11038"/>
                    </a:lnTo>
                    <a:lnTo>
                      <a:pt x="21600" y="11038"/>
                    </a:lnTo>
                    <a:lnTo>
                      <a:pt x="10800" y="21600"/>
                    </a:lnTo>
                    <a:close/>
                  </a:path>
                </a:pathLst>
              </a:custGeom>
              <a:solidFill>
                <a:srgbClr val="FFFFFF"/>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sp>
            <p:nvSpPr>
              <p:cNvPr id="190" name="Shape 1095"/>
              <p:cNvSpPr/>
              <p:nvPr/>
            </p:nvSpPr>
            <p:spPr>
              <a:xfrm rot="13420220">
                <a:off x="234758" y="77564"/>
                <a:ext cx="65500" cy="66975"/>
              </a:xfrm>
              <a:custGeom>
                <a:avLst/>
                <a:gdLst/>
                <a:ahLst/>
                <a:cxnLst>
                  <a:cxn ang="0">
                    <a:pos x="wd2" y="hd2"/>
                  </a:cxn>
                  <a:cxn ang="5400000">
                    <a:pos x="wd2" y="hd2"/>
                  </a:cxn>
                  <a:cxn ang="10800000">
                    <a:pos x="wd2" y="hd2"/>
                  </a:cxn>
                  <a:cxn ang="16200000">
                    <a:pos x="wd2" y="hd2"/>
                  </a:cxn>
                </a:cxnLst>
                <a:rect l="0" t="0" r="r" b="b"/>
                <a:pathLst>
                  <a:path w="21600" h="21600" extrusionOk="0">
                    <a:moveTo>
                      <a:pt x="0" y="11038"/>
                    </a:moveTo>
                    <a:lnTo>
                      <a:pt x="5400" y="11038"/>
                    </a:lnTo>
                    <a:lnTo>
                      <a:pt x="5400" y="0"/>
                    </a:lnTo>
                    <a:lnTo>
                      <a:pt x="16200" y="0"/>
                    </a:lnTo>
                    <a:lnTo>
                      <a:pt x="16200" y="11038"/>
                    </a:lnTo>
                    <a:lnTo>
                      <a:pt x="21600" y="11038"/>
                    </a:lnTo>
                    <a:lnTo>
                      <a:pt x="10800" y="21600"/>
                    </a:lnTo>
                    <a:close/>
                  </a:path>
                </a:pathLst>
              </a:custGeom>
              <a:solidFill>
                <a:srgbClr val="FFFFFF"/>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sp>
            <p:nvSpPr>
              <p:cNvPr id="191" name="Shape 1096"/>
              <p:cNvSpPr/>
              <p:nvPr/>
            </p:nvSpPr>
            <p:spPr>
              <a:xfrm rot="2853417">
                <a:off x="78450" y="238336"/>
                <a:ext cx="65500" cy="66975"/>
              </a:xfrm>
              <a:custGeom>
                <a:avLst/>
                <a:gdLst/>
                <a:ahLst/>
                <a:cxnLst>
                  <a:cxn ang="0">
                    <a:pos x="wd2" y="hd2"/>
                  </a:cxn>
                  <a:cxn ang="5400000">
                    <a:pos x="wd2" y="hd2"/>
                  </a:cxn>
                  <a:cxn ang="10800000">
                    <a:pos x="wd2" y="hd2"/>
                  </a:cxn>
                  <a:cxn ang="16200000">
                    <a:pos x="wd2" y="hd2"/>
                  </a:cxn>
                </a:cxnLst>
                <a:rect l="0" t="0" r="r" b="b"/>
                <a:pathLst>
                  <a:path w="21600" h="21600" extrusionOk="0">
                    <a:moveTo>
                      <a:pt x="0" y="11038"/>
                    </a:moveTo>
                    <a:lnTo>
                      <a:pt x="5400" y="11038"/>
                    </a:lnTo>
                    <a:lnTo>
                      <a:pt x="5400" y="0"/>
                    </a:lnTo>
                    <a:lnTo>
                      <a:pt x="16200" y="0"/>
                    </a:lnTo>
                    <a:lnTo>
                      <a:pt x="16200" y="11038"/>
                    </a:lnTo>
                    <a:lnTo>
                      <a:pt x="21600" y="11038"/>
                    </a:lnTo>
                    <a:lnTo>
                      <a:pt x="10800" y="21600"/>
                    </a:lnTo>
                    <a:close/>
                  </a:path>
                </a:pathLst>
              </a:custGeom>
              <a:solidFill>
                <a:srgbClr val="FFFFFF"/>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sp>
            <p:nvSpPr>
              <p:cNvPr id="192" name="Shape 1097"/>
              <p:cNvSpPr/>
              <p:nvPr/>
            </p:nvSpPr>
            <p:spPr>
              <a:xfrm rot="18813193">
                <a:off x="237734" y="233871"/>
                <a:ext cx="65500" cy="66975"/>
              </a:xfrm>
              <a:custGeom>
                <a:avLst/>
                <a:gdLst/>
                <a:ahLst/>
                <a:cxnLst>
                  <a:cxn ang="0">
                    <a:pos x="wd2" y="hd2"/>
                  </a:cxn>
                  <a:cxn ang="5400000">
                    <a:pos x="wd2" y="hd2"/>
                  </a:cxn>
                  <a:cxn ang="10800000">
                    <a:pos x="wd2" y="hd2"/>
                  </a:cxn>
                  <a:cxn ang="16200000">
                    <a:pos x="wd2" y="hd2"/>
                  </a:cxn>
                </a:cxnLst>
                <a:rect l="0" t="0" r="r" b="b"/>
                <a:pathLst>
                  <a:path w="21600" h="21600" extrusionOk="0">
                    <a:moveTo>
                      <a:pt x="0" y="11038"/>
                    </a:moveTo>
                    <a:lnTo>
                      <a:pt x="5400" y="11038"/>
                    </a:lnTo>
                    <a:lnTo>
                      <a:pt x="5400" y="0"/>
                    </a:lnTo>
                    <a:lnTo>
                      <a:pt x="16200" y="0"/>
                    </a:lnTo>
                    <a:lnTo>
                      <a:pt x="16200" y="11038"/>
                    </a:lnTo>
                    <a:lnTo>
                      <a:pt x="21600" y="11038"/>
                    </a:lnTo>
                    <a:lnTo>
                      <a:pt x="10800" y="21600"/>
                    </a:lnTo>
                    <a:close/>
                  </a:path>
                </a:pathLst>
              </a:custGeom>
              <a:solidFill>
                <a:srgbClr val="FFFFFF"/>
              </a:solidFill>
              <a:ln w="12700" cap="flat">
                <a:noFill/>
                <a:miter lim="400000"/>
              </a:ln>
              <a:effectLst/>
            </p:spPr>
            <p:txBody>
              <a:bodyPr wrap="square" lIns="45719" tIns="45719" rIns="45719" bIns="45719" numCol="1" anchor="ctr">
                <a:noAutofit/>
              </a:bodyPr>
              <a:lstStyle/>
              <a:p>
                <a:pPr>
                  <a:lnSpc>
                    <a:spcPct val="100000"/>
                  </a:lnSpc>
                  <a:spcBef>
                    <a:spcPts val="1400"/>
                  </a:spcBef>
                  <a:defRPr sz="1800">
                    <a:solidFill>
                      <a:srgbClr val="FFFFFF"/>
                    </a:solidFill>
                  </a:defRPr>
                </a:pPr>
                <a:endParaRPr/>
              </a:p>
            </p:txBody>
          </p:sp>
        </p:grpSp>
        <p:sp>
          <p:nvSpPr>
            <p:cNvPr id="175" name="Shape 1099"/>
            <p:cNvSpPr/>
            <p:nvPr/>
          </p:nvSpPr>
          <p:spPr>
            <a:xfrm>
              <a:off x="2708324" y="4073026"/>
              <a:ext cx="1341749" cy="1523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nSpc>
                  <a:spcPct val="100000"/>
                </a:lnSpc>
                <a:spcBef>
                  <a:spcPts val="0"/>
                </a:spcBef>
                <a:defRPr sz="1000">
                  <a:solidFill>
                    <a:srgbClr val="0D0D0D"/>
                  </a:solidFill>
                </a:defRPr>
              </a:lvl1pPr>
            </a:lstStyle>
            <a:p>
              <a:r>
                <a:t>Stream Processing</a:t>
              </a:r>
            </a:p>
          </p:txBody>
        </p:sp>
        <p:sp>
          <p:nvSpPr>
            <p:cNvPr id="176" name="Shape 1100"/>
            <p:cNvSpPr/>
            <p:nvPr/>
          </p:nvSpPr>
          <p:spPr>
            <a:xfrm>
              <a:off x="2678576" y="3583230"/>
              <a:ext cx="464871"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lnSpc>
                  <a:spcPct val="100000"/>
                </a:lnSpc>
                <a:spcBef>
                  <a:spcPts val="0"/>
                </a:spcBef>
                <a:defRPr sz="1000"/>
              </a:pPr>
              <a:r>
                <a:rPr dirty="0">
                  <a:solidFill>
                    <a:schemeClr val="tx1">
                      <a:lumMod val="50000"/>
                    </a:schemeClr>
                  </a:solidFill>
                </a:rPr>
                <a:t>Data </a:t>
              </a:r>
              <a:br>
                <a:rPr dirty="0">
                  <a:solidFill>
                    <a:schemeClr val="tx1">
                      <a:lumMod val="50000"/>
                    </a:schemeClr>
                  </a:solidFill>
                </a:rPr>
              </a:br>
              <a:r>
                <a:rPr dirty="0">
                  <a:solidFill>
                    <a:schemeClr val="tx1">
                      <a:lumMod val="50000"/>
                    </a:schemeClr>
                  </a:solidFill>
                </a:rPr>
                <a:t>Analytics</a:t>
              </a:r>
            </a:p>
          </p:txBody>
        </p:sp>
        <p:sp>
          <p:nvSpPr>
            <p:cNvPr id="177" name="Shape 1101"/>
            <p:cNvSpPr/>
            <p:nvPr/>
          </p:nvSpPr>
          <p:spPr>
            <a:xfrm>
              <a:off x="3780848" y="3498574"/>
              <a:ext cx="1237204" cy="3093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lnSpc>
                  <a:spcPct val="100000"/>
                </a:lnSpc>
                <a:spcBef>
                  <a:spcPts val="0"/>
                </a:spcBef>
                <a:defRPr sz="1000">
                  <a:solidFill>
                    <a:srgbClr val="0D0D0D"/>
                  </a:solidFill>
                </a:defRPr>
              </a:pPr>
              <a:r>
                <a:rPr dirty="0"/>
                <a:t>Event Processing</a:t>
              </a:r>
              <a:br>
                <a:rPr dirty="0"/>
              </a:br>
              <a:r>
                <a:rPr dirty="0"/>
                <a:t>and Policy</a:t>
              </a:r>
            </a:p>
          </p:txBody>
        </p:sp>
        <p:sp>
          <p:nvSpPr>
            <p:cNvPr id="178" name="Shape 1102"/>
            <p:cNvSpPr/>
            <p:nvPr/>
          </p:nvSpPr>
          <p:spPr>
            <a:xfrm flipH="1">
              <a:off x="1861768" y="4496458"/>
              <a:ext cx="1952954" cy="129330"/>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79" name="Shape 1103"/>
            <p:cNvSpPr/>
            <p:nvPr/>
          </p:nvSpPr>
          <p:spPr>
            <a:xfrm flipH="1">
              <a:off x="2330692" y="4492195"/>
              <a:ext cx="1484026" cy="843038"/>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0" name="Shape 1104"/>
            <p:cNvSpPr/>
            <p:nvPr/>
          </p:nvSpPr>
          <p:spPr>
            <a:xfrm flipH="1">
              <a:off x="3071579" y="4545489"/>
              <a:ext cx="730234" cy="1269867"/>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1" name="Shape 1105"/>
            <p:cNvSpPr/>
            <p:nvPr/>
          </p:nvSpPr>
          <p:spPr>
            <a:xfrm>
              <a:off x="3841506" y="4520984"/>
              <a:ext cx="191161" cy="1152925"/>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2" name="Shape 1106"/>
            <p:cNvSpPr/>
            <p:nvPr/>
          </p:nvSpPr>
          <p:spPr>
            <a:xfrm>
              <a:off x="3884083" y="4499827"/>
              <a:ext cx="1199303" cy="1240771"/>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3" name="Shape 1107"/>
            <p:cNvSpPr/>
            <p:nvPr/>
          </p:nvSpPr>
          <p:spPr>
            <a:xfrm>
              <a:off x="3923513" y="4505776"/>
              <a:ext cx="1927336" cy="897400"/>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4" name="Shape 1108"/>
            <p:cNvSpPr/>
            <p:nvPr/>
          </p:nvSpPr>
          <p:spPr>
            <a:xfrm>
              <a:off x="3956069" y="4515473"/>
              <a:ext cx="2386661" cy="359164"/>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sp>
          <p:nvSpPr>
            <p:cNvPr id="185" name="Shape 1109"/>
            <p:cNvSpPr/>
            <p:nvPr/>
          </p:nvSpPr>
          <p:spPr>
            <a:xfrm flipH="1">
              <a:off x="4725466" y="4044666"/>
              <a:ext cx="1954010" cy="213295"/>
            </a:xfrm>
            <a:prstGeom prst="line">
              <a:avLst/>
            </a:prstGeom>
            <a:gradFill flip="none" rotWithShape="1">
              <a:gsLst>
                <a:gs pos="0">
                  <a:srgbClr val="A4D289"/>
                </a:gs>
                <a:gs pos="100000">
                  <a:srgbClr val="FFFFFF"/>
                </a:gs>
              </a:gsLst>
              <a:lin ang="5400000" scaled="0"/>
            </a:gradFill>
            <a:ln w="22225" cap="flat">
              <a:solidFill>
                <a:srgbClr val="E5550D"/>
              </a:solidFill>
              <a:prstDash val="sysDot"/>
              <a:round/>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12441391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gray">
          <a:xfrm>
            <a:off x="3992573" y="4345108"/>
            <a:ext cx="1632585" cy="718337"/>
          </a:xfrm>
          <a:prstGeom prst="rect">
            <a:avLst/>
          </a:prstGeom>
          <a:solidFill>
            <a:schemeClr val="accent6"/>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Fall-</a:t>
            </a:r>
            <a:br>
              <a:rPr lang="de-DE" sz="1451" dirty="0">
                <a:solidFill>
                  <a:schemeClr val="bg1"/>
                </a:solidFill>
                <a:latin typeface="TeleGrotesk Headline Ultra" pitchFamily="2" charset="0"/>
                <a:cs typeface="Arial Unicode MS" panose="020B0604020202020204" pitchFamily="34" charset="-128"/>
              </a:rPr>
            </a:br>
            <a:r>
              <a:rPr lang="de-DE" sz="1451" dirty="0">
                <a:solidFill>
                  <a:schemeClr val="bg1"/>
                </a:solidFill>
                <a:latin typeface="TeleGrotesk Headline Ultra" pitchFamily="2" charset="0"/>
                <a:cs typeface="Arial Unicode MS" panose="020B0604020202020204" pitchFamily="34" charset="-128"/>
              </a:rPr>
              <a:t>bearbeitungs-</a:t>
            </a:r>
            <a:br>
              <a:rPr lang="de-DE" sz="1451" dirty="0">
                <a:solidFill>
                  <a:schemeClr val="bg1"/>
                </a:solidFill>
                <a:latin typeface="TeleGrotesk Headline Ultra" pitchFamily="2" charset="0"/>
                <a:cs typeface="Arial Unicode MS" panose="020B0604020202020204" pitchFamily="34" charset="-128"/>
              </a:rPr>
            </a:br>
            <a:r>
              <a:rPr lang="de-DE" sz="1451" dirty="0" err="1">
                <a:solidFill>
                  <a:schemeClr val="bg1"/>
                </a:solidFill>
                <a:latin typeface="TeleGrotesk Headline Ultra" pitchFamily="2" charset="0"/>
                <a:cs typeface="Arial Unicode MS" panose="020B0604020202020204" pitchFamily="34" charset="-128"/>
              </a:rPr>
              <a:t>system</a:t>
            </a:r>
            <a:endParaRPr lang="de-DE" sz="1451" dirty="0">
              <a:solidFill>
                <a:schemeClr val="bg1"/>
              </a:solidFill>
              <a:latin typeface="TeleGrotesk Headline Ultra" pitchFamily="2" charset="0"/>
              <a:cs typeface="Arial Unicode MS" panose="020B0604020202020204" pitchFamily="34" charset="-128"/>
            </a:endParaRPr>
          </a:p>
        </p:txBody>
      </p:sp>
      <p:sp>
        <p:nvSpPr>
          <p:cNvPr id="8" name="Rechteck 7"/>
          <p:cNvSpPr/>
          <p:nvPr/>
        </p:nvSpPr>
        <p:spPr bwMode="gray">
          <a:xfrm>
            <a:off x="3992573" y="2982231"/>
            <a:ext cx="1632585" cy="718337"/>
          </a:xfrm>
          <a:prstGeom prst="rect">
            <a:avLst/>
          </a:prstGeom>
          <a:solidFill>
            <a:schemeClr val="accent1"/>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Vorgangs-bearbeitungs-</a:t>
            </a:r>
            <a:br>
              <a:rPr lang="de-DE" sz="1451" dirty="0">
                <a:solidFill>
                  <a:schemeClr val="bg1"/>
                </a:solidFill>
                <a:latin typeface="TeleGrotesk Headline Ultra" pitchFamily="2" charset="0"/>
                <a:cs typeface="Arial Unicode MS" panose="020B0604020202020204" pitchFamily="34" charset="-128"/>
              </a:rPr>
            </a:br>
            <a:r>
              <a:rPr lang="de-DE" sz="1451" dirty="0" err="1">
                <a:solidFill>
                  <a:schemeClr val="bg1"/>
                </a:solidFill>
                <a:latin typeface="TeleGrotesk Headline Ultra" pitchFamily="2" charset="0"/>
                <a:cs typeface="Arial Unicode MS" panose="020B0604020202020204" pitchFamily="34" charset="-128"/>
              </a:rPr>
              <a:t>system</a:t>
            </a:r>
            <a:endParaRPr lang="de-DE" sz="1451" dirty="0">
              <a:solidFill>
                <a:schemeClr val="bg1"/>
              </a:solidFill>
              <a:latin typeface="TeleGrotesk Headline Ultra" pitchFamily="2" charset="0"/>
              <a:cs typeface="Arial Unicode MS" panose="020B0604020202020204" pitchFamily="34" charset="-128"/>
            </a:endParaRPr>
          </a:p>
        </p:txBody>
      </p:sp>
      <p:sp>
        <p:nvSpPr>
          <p:cNvPr id="9" name="Rechteck 8"/>
          <p:cNvSpPr/>
          <p:nvPr/>
        </p:nvSpPr>
        <p:spPr bwMode="gray">
          <a:xfrm>
            <a:off x="3992573" y="1616170"/>
            <a:ext cx="1632585" cy="718337"/>
          </a:xfrm>
          <a:prstGeom prst="rect">
            <a:avLst/>
          </a:prstGeom>
          <a:solidFill>
            <a:schemeClr val="accent2"/>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Einsatzleit-/</a:t>
            </a:r>
            <a:br>
              <a:rPr lang="de-DE" sz="1451" dirty="0">
                <a:solidFill>
                  <a:schemeClr val="bg1"/>
                </a:solidFill>
                <a:latin typeface="TeleGrotesk Headline Ultra" pitchFamily="2" charset="0"/>
                <a:cs typeface="Arial Unicode MS" panose="020B0604020202020204" pitchFamily="34" charset="-128"/>
              </a:rPr>
            </a:br>
            <a:r>
              <a:rPr lang="de-DE" sz="1451" dirty="0">
                <a:solidFill>
                  <a:schemeClr val="bg1"/>
                </a:solidFill>
                <a:latin typeface="TeleGrotesk Headline Ultra" pitchFamily="2" charset="0"/>
                <a:cs typeface="Arial Unicode MS" panose="020B0604020202020204" pitchFamily="34" charset="-128"/>
              </a:rPr>
              <a:t>Stabs-/Lage- </a:t>
            </a:r>
            <a:r>
              <a:rPr lang="de-DE" sz="1451" dirty="0" err="1">
                <a:solidFill>
                  <a:schemeClr val="bg1"/>
                </a:solidFill>
                <a:latin typeface="TeleGrotesk Headline Ultra" pitchFamily="2" charset="0"/>
                <a:cs typeface="Arial Unicode MS" panose="020B0604020202020204" pitchFamily="34" charset="-128"/>
              </a:rPr>
              <a:t>system</a:t>
            </a:r>
            <a:endParaRPr lang="de-DE" sz="1451" dirty="0">
              <a:solidFill>
                <a:schemeClr val="bg1"/>
              </a:solidFill>
              <a:latin typeface="TeleGrotesk Headline Ultra" pitchFamily="2" charset="0"/>
              <a:cs typeface="Arial Unicode MS" panose="020B0604020202020204" pitchFamily="34" charset="-128"/>
            </a:endParaRPr>
          </a:p>
        </p:txBody>
      </p:sp>
      <p:sp>
        <p:nvSpPr>
          <p:cNvPr id="61" name="Rechteck 60"/>
          <p:cNvSpPr/>
          <p:nvPr/>
        </p:nvSpPr>
        <p:spPr bwMode="gray">
          <a:xfrm>
            <a:off x="3992573" y="5512023"/>
            <a:ext cx="1632585" cy="522427"/>
          </a:xfrm>
          <a:prstGeom prst="rect">
            <a:avLst/>
          </a:prstGeom>
          <a:solidFill>
            <a:schemeClr val="accent6"/>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PIAV-Land</a:t>
            </a:r>
          </a:p>
        </p:txBody>
      </p:sp>
      <p:sp>
        <p:nvSpPr>
          <p:cNvPr id="62" name="Rechteck 61"/>
          <p:cNvSpPr/>
          <p:nvPr/>
        </p:nvSpPr>
        <p:spPr bwMode="gray">
          <a:xfrm>
            <a:off x="6501057" y="1648822"/>
            <a:ext cx="1306068" cy="653034"/>
          </a:xfrm>
          <a:prstGeom prst="rect">
            <a:avLst/>
          </a:prstGeom>
          <a:solidFill>
            <a:schemeClr val="accent2"/>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TETRA-BOS</a:t>
            </a:r>
          </a:p>
        </p:txBody>
      </p:sp>
      <p:sp>
        <p:nvSpPr>
          <p:cNvPr id="70" name="Rechteck 69"/>
          <p:cNvSpPr/>
          <p:nvPr/>
        </p:nvSpPr>
        <p:spPr bwMode="gray">
          <a:xfrm>
            <a:off x="6501057" y="2653307"/>
            <a:ext cx="1306068" cy="653034"/>
          </a:xfrm>
          <a:prstGeom prst="rect">
            <a:avLst/>
          </a:prstGeom>
          <a:solidFill>
            <a:schemeClr val="accent1"/>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err="1">
                <a:solidFill>
                  <a:schemeClr val="bg1"/>
                </a:solidFill>
                <a:latin typeface="TeleGrotesk Headline Ultra" pitchFamily="2" charset="0"/>
                <a:cs typeface="Arial Unicode MS" panose="020B0604020202020204" pitchFamily="34" charset="-128"/>
              </a:rPr>
              <a:t>Inpol</a:t>
            </a:r>
            <a:r>
              <a:rPr lang="de-DE" sz="1451" dirty="0">
                <a:solidFill>
                  <a:schemeClr val="bg1"/>
                </a:solidFill>
                <a:latin typeface="TeleGrotesk Headline Ultra" pitchFamily="2" charset="0"/>
                <a:cs typeface="Arial Unicode MS" panose="020B0604020202020204" pitchFamily="34" charset="-128"/>
              </a:rPr>
              <a:t>-Land</a:t>
            </a:r>
          </a:p>
          <a:p>
            <a:pPr algn="ctr" defTabSz="414765" fontAlgn="base">
              <a:lnSpc>
                <a:spcPct val="90000"/>
              </a:lnSpc>
              <a:buClr>
                <a:srgbClr val="E20074"/>
              </a:buClr>
              <a:buSzPct val="75000"/>
            </a:pPr>
            <a:r>
              <a:rPr lang="de-DE" sz="1088" dirty="0">
                <a:solidFill>
                  <a:srgbClr val="FFFFFF"/>
                </a:solidFill>
                <a:latin typeface="TeleGrotesk Headline" pitchFamily="2" charset="0"/>
                <a:cs typeface="Arial Unicode MS" panose="020B0604020202020204" pitchFamily="34" charset="-128"/>
              </a:rPr>
              <a:t>Fahndung, ED, Haft usw.</a:t>
            </a:r>
            <a:endParaRPr lang="de-DE" sz="1451" dirty="0">
              <a:solidFill>
                <a:schemeClr val="bg1"/>
              </a:solidFill>
              <a:latin typeface="TeleGrotesk Headline Ultra" pitchFamily="2" charset="0"/>
              <a:cs typeface="Arial Unicode MS" panose="020B0604020202020204" pitchFamily="34" charset="-128"/>
            </a:endParaRPr>
          </a:p>
        </p:txBody>
      </p:sp>
      <p:sp>
        <p:nvSpPr>
          <p:cNvPr id="71" name="Rechteck 70"/>
          <p:cNvSpPr/>
          <p:nvPr/>
        </p:nvSpPr>
        <p:spPr bwMode="gray">
          <a:xfrm>
            <a:off x="6501057" y="3376456"/>
            <a:ext cx="1306068" cy="653034"/>
          </a:xfrm>
          <a:prstGeom prst="rect">
            <a:avLst/>
          </a:prstGeom>
          <a:solidFill>
            <a:schemeClr val="accent1"/>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Fachprozesse</a:t>
            </a:r>
          </a:p>
          <a:p>
            <a:pPr algn="ctr" defTabSz="414765" fontAlgn="base">
              <a:lnSpc>
                <a:spcPct val="90000"/>
              </a:lnSpc>
              <a:buClr>
                <a:srgbClr val="E20074"/>
              </a:buClr>
              <a:buSzPct val="75000"/>
            </a:pPr>
            <a:r>
              <a:rPr lang="de-DE" sz="1088" dirty="0">
                <a:solidFill>
                  <a:schemeClr val="bg1"/>
                </a:solidFill>
                <a:latin typeface="TeleGrotesk Headline" pitchFamily="2" charset="0"/>
                <a:cs typeface="Arial Unicode MS" panose="020B0604020202020204" pitchFamily="34" charset="-128"/>
              </a:rPr>
              <a:t>Gewahrsam, Haft, Asservate, KT usw.</a:t>
            </a:r>
          </a:p>
        </p:txBody>
      </p:sp>
      <p:sp>
        <p:nvSpPr>
          <p:cNvPr id="72" name="Rechteck 71"/>
          <p:cNvSpPr/>
          <p:nvPr/>
        </p:nvSpPr>
        <p:spPr bwMode="gray">
          <a:xfrm>
            <a:off x="6501057" y="4559566"/>
            <a:ext cx="1306068" cy="653034"/>
          </a:xfrm>
          <a:prstGeom prst="rect">
            <a:avLst/>
          </a:prstGeom>
          <a:solidFill>
            <a:schemeClr val="bg1">
              <a:lumMod val="50000"/>
            </a:schemeClr>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Justiz</a:t>
            </a:r>
          </a:p>
        </p:txBody>
      </p:sp>
      <p:sp>
        <p:nvSpPr>
          <p:cNvPr id="90" name="Rechteck 89"/>
          <p:cNvSpPr/>
          <p:nvPr/>
        </p:nvSpPr>
        <p:spPr bwMode="gray">
          <a:xfrm>
            <a:off x="8696613" y="1603420"/>
            <a:ext cx="1632585" cy="718337"/>
          </a:xfrm>
          <a:prstGeom prst="rect">
            <a:avLst/>
          </a:prstGeom>
          <a:solidFill>
            <a:schemeClr val="bg1">
              <a:lumMod val="50000"/>
            </a:schemeClr>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TETRA-BOS</a:t>
            </a:r>
          </a:p>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Infrastruktur BD-BOS</a:t>
            </a:r>
          </a:p>
        </p:txBody>
      </p:sp>
      <p:sp>
        <p:nvSpPr>
          <p:cNvPr id="91" name="Rechteck 90"/>
          <p:cNvSpPr/>
          <p:nvPr/>
        </p:nvSpPr>
        <p:spPr bwMode="gray">
          <a:xfrm>
            <a:off x="8696613" y="2968144"/>
            <a:ext cx="1632585" cy="718337"/>
          </a:xfrm>
          <a:prstGeom prst="rect">
            <a:avLst/>
          </a:prstGeom>
          <a:solidFill>
            <a:schemeClr val="bg1">
              <a:lumMod val="50000"/>
            </a:schemeClr>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err="1">
                <a:solidFill>
                  <a:schemeClr val="bg1"/>
                </a:solidFill>
                <a:latin typeface="TeleGrotesk Headline Ultra" pitchFamily="2" charset="0"/>
                <a:cs typeface="Arial Unicode MS" panose="020B0604020202020204" pitchFamily="34" charset="-128"/>
              </a:rPr>
              <a:t>Inpol</a:t>
            </a:r>
            <a:r>
              <a:rPr lang="de-DE" sz="1451" dirty="0">
                <a:solidFill>
                  <a:schemeClr val="bg1"/>
                </a:solidFill>
                <a:latin typeface="TeleGrotesk Headline Ultra" pitchFamily="2" charset="0"/>
                <a:cs typeface="Arial Unicode MS" panose="020B0604020202020204" pitchFamily="34" charset="-128"/>
              </a:rPr>
              <a:t>-Z</a:t>
            </a:r>
          </a:p>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BKA</a:t>
            </a:r>
          </a:p>
        </p:txBody>
      </p:sp>
      <p:sp>
        <p:nvSpPr>
          <p:cNvPr id="92" name="Rechteck 91"/>
          <p:cNvSpPr/>
          <p:nvPr/>
        </p:nvSpPr>
        <p:spPr bwMode="gray">
          <a:xfrm>
            <a:off x="8701004" y="5512023"/>
            <a:ext cx="1632585" cy="522427"/>
          </a:xfrm>
          <a:prstGeom prst="rect">
            <a:avLst/>
          </a:prstGeom>
          <a:solidFill>
            <a:schemeClr val="accent6"/>
          </a:solidFill>
          <a:ln w="19050" algn="ctr">
            <a:noFill/>
            <a:miter lim="800000"/>
            <a:headEnd/>
            <a:tailEnd/>
          </a:ln>
          <a:effectLst/>
        </p:spPr>
        <p:txBody>
          <a:bodyPr wrap="square" lIns="32652" tIns="97955" rIns="32652" bIns="97955" rtlCol="0" anchor="ctr" anchorCtr="1">
            <a:noAutofit/>
          </a:bodyPr>
          <a:lstStyle/>
          <a:p>
            <a:pPr algn="ctr" defTabSz="414765" fontAlgn="base">
              <a:lnSpc>
                <a:spcPct val="90000"/>
              </a:lnSpc>
              <a:buClr>
                <a:srgbClr val="E20074"/>
              </a:buClr>
              <a:buSzPct val="75000"/>
            </a:pPr>
            <a:r>
              <a:rPr lang="de-DE" sz="1451" dirty="0">
                <a:solidFill>
                  <a:schemeClr val="bg1"/>
                </a:solidFill>
                <a:latin typeface="TeleGrotesk Headline Ultra" pitchFamily="2" charset="0"/>
                <a:cs typeface="Arial Unicode MS" panose="020B0604020202020204" pitchFamily="34" charset="-128"/>
              </a:rPr>
              <a:t>PIAV-Z</a:t>
            </a:r>
          </a:p>
        </p:txBody>
      </p:sp>
      <p:sp>
        <p:nvSpPr>
          <p:cNvPr id="99" name="Pfeil: nach oben und unten 98"/>
          <p:cNvSpPr/>
          <p:nvPr/>
        </p:nvSpPr>
        <p:spPr bwMode="gray">
          <a:xfrm rot="18684203">
            <a:off x="5885297" y="3644630"/>
            <a:ext cx="326517" cy="970381"/>
          </a:xfrm>
          <a:prstGeom prst="upDownArrow">
            <a:avLst>
              <a:gd name="adj1" fmla="val 52792"/>
              <a:gd name="adj2" fmla="val 58300"/>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97955" tIns="97955" rIns="97955" bIns="97955" rtlCol="0" anchor="ctr" anchorCtr="0">
            <a:noAutofit/>
          </a:bodyPr>
          <a:lstStyle/>
          <a:p>
            <a:pPr algn="ctr" defTabSz="414765" fontAlgn="base">
              <a:lnSpc>
                <a:spcPct val="9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3" name="Foliennummernplatzhalter 2"/>
          <p:cNvSpPr>
            <a:spLocks noGrp="1"/>
          </p:cNvSpPr>
          <p:nvPr>
            <p:ph type="sldNum" sz="quarter" idx="11"/>
          </p:nvPr>
        </p:nvSpPr>
        <p:spPr/>
        <p:txBody>
          <a:bodyPr/>
          <a:lstStyle/>
          <a:p>
            <a:fld id="{12C068DA-D53D-462E-BFC0-FE45A468E8EF}" type="slidenum">
              <a:rPr lang="de-DE" noProof="0" smtClean="0"/>
              <a:pPr/>
              <a:t>6</a:t>
            </a:fld>
            <a:endParaRPr lang="de-DE" noProof="0" dirty="0"/>
          </a:p>
        </p:txBody>
      </p:sp>
      <p:sp>
        <p:nvSpPr>
          <p:cNvPr id="5" name="Titel 4"/>
          <p:cNvSpPr>
            <a:spLocks noGrp="1"/>
          </p:cNvSpPr>
          <p:nvPr>
            <p:ph type="title"/>
          </p:nvPr>
        </p:nvSpPr>
        <p:spPr/>
        <p:txBody>
          <a:bodyPr/>
          <a:lstStyle/>
          <a:p>
            <a:r>
              <a:rPr lang="de-DE" b="1" dirty="0">
                <a:solidFill>
                  <a:srgbClr val="0070C0"/>
                </a:solidFill>
              </a:rPr>
              <a:t>Schnittstellen</a:t>
            </a:r>
          </a:p>
        </p:txBody>
      </p:sp>
      <p:sp>
        <p:nvSpPr>
          <p:cNvPr id="46" name="Textfeld 45"/>
          <p:cNvSpPr txBox="1"/>
          <p:nvPr/>
        </p:nvSpPr>
        <p:spPr bwMode="gray">
          <a:xfrm>
            <a:off x="3748063" y="3757445"/>
            <a:ext cx="829353"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pPr algn="r"/>
            <a:endParaRPr lang="de-DE" sz="1088" dirty="0"/>
          </a:p>
          <a:p>
            <a:pPr algn="r"/>
            <a:r>
              <a:rPr lang="de-DE" sz="1088" dirty="0"/>
              <a:t>FTS</a:t>
            </a:r>
          </a:p>
          <a:p>
            <a:pPr algn="r"/>
            <a:endParaRPr lang="de-DE" sz="1088" dirty="0"/>
          </a:p>
        </p:txBody>
      </p:sp>
      <p:sp>
        <p:nvSpPr>
          <p:cNvPr id="47" name="Textfeld 46"/>
          <p:cNvSpPr txBox="1"/>
          <p:nvPr/>
        </p:nvSpPr>
        <p:spPr bwMode="gray">
          <a:xfrm>
            <a:off x="5040315" y="3757445"/>
            <a:ext cx="867780"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endParaRPr lang="de-DE" sz="1088" dirty="0"/>
          </a:p>
          <a:p>
            <a:r>
              <a:rPr lang="de-DE" sz="1088" dirty="0" err="1"/>
              <a:t>XPolizei</a:t>
            </a:r>
            <a:endParaRPr lang="de-DE" sz="1088" dirty="0"/>
          </a:p>
        </p:txBody>
      </p:sp>
      <p:sp>
        <p:nvSpPr>
          <p:cNvPr id="58" name="Textfeld 57"/>
          <p:cNvSpPr txBox="1"/>
          <p:nvPr/>
        </p:nvSpPr>
        <p:spPr bwMode="gray">
          <a:xfrm>
            <a:off x="3921225" y="5058531"/>
            <a:ext cx="829353"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pPr algn="r"/>
            <a:r>
              <a:rPr lang="de-DE" sz="1088" dirty="0"/>
              <a:t>intern</a:t>
            </a:r>
          </a:p>
          <a:p>
            <a:pPr algn="r"/>
            <a:endParaRPr lang="de-DE" sz="1088" dirty="0"/>
          </a:p>
        </p:txBody>
      </p:sp>
      <p:sp>
        <p:nvSpPr>
          <p:cNvPr id="6" name="Pfeil: nach rechts 5"/>
          <p:cNvSpPr/>
          <p:nvPr/>
        </p:nvSpPr>
        <p:spPr bwMode="gray">
          <a:xfrm>
            <a:off x="3110978" y="1531937"/>
            <a:ext cx="881596" cy="391820"/>
          </a:xfrm>
          <a:prstGeom prst="rightArrow">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Notruf</a:t>
            </a:r>
          </a:p>
        </p:txBody>
      </p:sp>
      <p:sp>
        <p:nvSpPr>
          <p:cNvPr id="11" name="Pfeil: nach rechts 10"/>
          <p:cNvSpPr/>
          <p:nvPr/>
        </p:nvSpPr>
        <p:spPr bwMode="gray">
          <a:xfrm>
            <a:off x="3110978" y="1779429"/>
            <a:ext cx="881596" cy="391820"/>
          </a:xfrm>
          <a:prstGeom prst="rightArrow">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err="1">
                <a:latin typeface="Tele-GroteskNor" pitchFamily="2" charset="0"/>
                <a:cs typeface="Arial Unicode MS" panose="020B0604020202020204" pitchFamily="34" charset="-128"/>
              </a:rPr>
              <a:t>eCall</a:t>
            </a:r>
            <a:endParaRPr lang="de-DE" sz="998" dirty="0">
              <a:latin typeface="Tele-GroteskNor" pitchFamily="2" charset="0"/>
              <a:cs typeface="Arial Unicode MS" panose="020B0604020202020204" pitchFamily="34" charset="-128"/>
            </a:endParaRPr>
          </a:p>
        </p:txBody>
      </p:sp>
      <p:sp>
        <p:nvSpPr>
          <p:cNvPr id="12" name="Pfeil: nach rechts 11"/>
          <p:cNvSpPr/>
          <p:nvPr/>
        </p:nvSpPr>
        <p:spPr bwMode="gray">
          <a:xfrm>
            <a:off x="3110978" y="2026920"/>
            <a:ext cx="881596" cy="391820"/>
          </a:xfrm>
          <a:prstGeom prst="rightArrow">
            <a:avLst/>
          </a:prstGeom>
          <a:solidFill>
            <a:schemeClr val="bg1"/>
          </a:soli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lIns="32652" tIns="65303" rIns="32652" bIns="32652" rtlCol="0" anchor="ctr" anchorCtr="0">
            <a:noAutofit/>
          </a:bodyPr>
          <a:lstStyle/>
          <a:p>
            <a:pPr algn="ctr" defTabSz="414765" fontAlgn="base">
              <a:lnSpc>
                <a:spcPct val="70000"/>
              </a:lnSpc>
              <a:buClr>
                <a:srgbClr val="E20074"/>
              </a:buClr>
              <a:buSzPct val="75000"/>
            </a:pPr>
            <a:r>
              <a:rPr lang="de-DE" sz="998" dirty="0">
                <a:latin typeface="Tele-GroteskNor" pitchFamily="2" charset="0"/>
                <a:cs typeface="Arial Unicode MS" panose="020B0604020202020204" pitchFamily="34" charset="-128"/>
              </a:rPr>
              <a:t>Internet/</a:t>
            </a:r>
            <a:br>
              <a:rPr lang="de-DE" sz="998" dirty="0">
                <a:latin typeface="Tele-GroteskNor" pitchFamily="2" charset="0"/>
                <a:cs typeface="Arial Unicode MS" panose="020B0604020202020204" pitchFamily="34" charset="-128"/>
              </a:rPr>
            </a:br>
            <a:r>
              <a:rPr lang="de-DE" sz="998" dirty="0" err="1">
                <a:latin typeface="Tele-GroteskNor" pitchFamily="2" charset="0"/>
                <a:cs typeface="Arial Unicode MS" panose="020B0604020202020204" pitchFamily="34" charset="-128"/>
              </a:rPr>
              <a:t>Social</a:t>
            </a:r>
            <a:r>
              <a:rPr lang="de-DE" sz="998" dirty="0">
                <a:latin typeface="Tele-GroteskNor" pitchFamily="2" charset="0"/>
                <a:cs typeface="Arial Unicode MS" panose="020B0604020202020204" pitchFamily="34" charset="-128"/>
              </a:rPr>
              <a:t> Media</a:t>
            </a:r>
          </a:p>
        </p:txBody>
      </p:sp>
      <p:sp>
        <p:nvSpPr>
          <p:cNvPr id="10" name="Pfeil: nach oben und unten 9"/>
          <p:cNvSpPr/>
          <p:nvPr/>
        </p:nvSpPr>
        <p:spPr bwMode="gray">
          <a:xfrm>
            <a:off x="4830072" y="3692074"/>
            <a:ext cx="326517" cy="653034"/>
          </a:xfrm>
          <a:prstGeom prst="upDownArrow">
            <a:avLst>
              <a:gd name="adj1" fmla="val 52792"/>
              <a:gd name="adj2" fmla="val 58300"/>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97955" tIns="97955" rIns="97955" bIns="97955" rtlCol="0" anchor="ctr" anchorCtr="0">
            <a:noAutofit/>
          </a:bodyPr>
          <a:lstStyle/>
          <a:p>
            <a:pPr algn="ctr" defTabSz="414765" fontAlgn="base">
              <a:lnSpc>
                <a:spcPct val="9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21" name="Pfeil: nach rechts 20"/>
          <p:cNvSpPr/>
          <p:nvPr/>
        </p:nvSpPr>
        <p:spPr bwMode="gray">
          <a:xfrm>
            <a:off x="3110978" y="2897997"/>
            <a:ext cx="881596" cy="391820"/>
          </a:xfrm>
          <a:prstGeom prst="rightArrow">
            <a:avLst/>
          </a:prstGeom>
          <a:solidFill>
            <a:schemeClr val="bg1"/>
          </a:solidFill>
          <a:ln w="19050" algn="ctr">
            <a:solidFill>
              <a:schemeClr val="bg2"/>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Bürgerkontakt</a:t>
            </a:r>
          </a:p>
        </p:txBody>
      </p:sp>
      <p:sp>
        <p:nvSpPr>
          <p:cNvPr id="22" name="Pfeil: nach rechts 21"/>
          <p:cNvSpPr/>
          <p:nvPr/>
        </p:nvSpPr>
        <p:spPr bwMode="gray">
          <a:xfrm>
            <a:off x="3110978" y="3145489"/>
            <a:ext cx="881596" cy="391820"/>
          </a:xfrm>
          <a:prstGeom prst="rightArrow">
            <a:avLst/>
          </a:prstGeom>
          <a:solidFill>
            <a:schemeClr val="bg1"/>
          </a:soli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Internetwache</a:t>
            </a:r>
          </a:p>
        </p:txBody>
      </p:sp>
      <p:sp>
        <p:nvSpPr>
          <p:cNvPr id="23" name="Pfeil: nach rechts 22"/>
          <p:cNvSpPr/>
          <p:nvPr/>
        </p:nvSpPr>
        <p:spPr bwMode="gray">
          <a:xfrm>
            <a:off x="3110978" y="3392981"/>
            <a:ext cx="881596" cy="391820"/>
          </a:xfrm>
          <a:prstGeom prst="rightArrow">
            <a:avLst/>
          </a:prstGeom>
          <a:solidFill>
            <a:schemeClr val="bg1"/>
          </a:solidFill>
          <a:ln w="19050" algn="ctr">
            <a:solidFill>
              <a:schemeClr val="bg2"/>
            </a:solidFill>
            <a:miter lim="800000"/>
            <a:headEnd/>
            <a:tailEnd/>
          </a:ln>
          <a:effectLst>
            <a:outerShdw blurRad="50800" dist="38100" dir="2700000" algn="tl" rotWithShape="0">
              <a:prstClr val="black">
                <a:alpha val="40000"/>
              </a:prstClr>
            </a:outerShdw>
          </a:effectLst>
        </p:spPr>
        <p:txBody>
          <a:bodyPr wrap="square" lIns="32652" tIns="65303" rIns="32652" bIns="32652" rtlCol="0" anchor="ctr" anchorCtr="0">
            <a:noAutofit/>
          </a:bodyPr>
          <a:lstStyle/>
          <a:p>
            <a:pPr algn="ctr" defTabSz="414765" fontAlgn="base">
              <a:lnSpc>
                <a:spcPct val="70000"/>
              </a:lnSpc>
              <a:buClr>
                <a:srgbClr val="E20074"/>
              </a:buClr>
              <a:buSzPct val="75000"/>
            </a:pPr>
            <a:r>
              <a:rPr lang="de-DE" sz="998" dirty="0">
                <a:latin typeface="Tele-GroteskNor" pitchFamily="2" charset="0"/>
                <a:cs typeface="Arial Unicode MS" panose="020B0604020202020204" pitchFamily="34" charset="-128"/>
              </a:rPr>
              <a:t>Ersuchen ext. Behörden</a:t>
            </a:r>
          </a:p>
        </p:txBody>
      </p:sp>
      <p:sp>
        <p:nvSpPr>
          <p:cNvPr id="25" name="Pfeil: nach rechts 24"/>
          <p:cNvSpPr/>
          <p:nvPr/>
        </p:nvSpPr>
        <p:spPr bwMode="gray">
          <a:xfrm>
            <a:off x="3110978" y="4260875"/>
            <a:ext cx="881596" cy="391820"/>
          </a:xfrm>
          <a:prstGeom prst="rightArrow">
            <a:avLst/>
          </a:prstGeom>
          <a:solidFill>
            <a:schemeClr val="bg1"/>
          </a:solidFill>
          <a:ln w="19050" algn="ctr">
            <a:solidFill>
              <a:schemeClr val="bg2"/>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TKÜ-Daten</a:t>
            </a:r>
          </a:p>
        </p:txBody>
      </p:sp>
      <p:sp>
        <p:nvSpPr>
          <p:cNvPr id="26" name="Pfeil: nach rechts 25"/>
          <p:cNvSpPr/>
          <p:nvPr/>
        </p:nvSpPr>
        <p:spPr bwMode="gray">
          <a:xfrm>
            <a:off x="3110978" y="4508366"/>
            <a:ext cx="881596" cy="391820"/>
          </a:xfrm>
          <a:prstGeom prst="rightArrow">
            <a:avLst/>
          </a:prstGeom>
          <a:solidFill>
            <a:schemeClr val="bg1"/>
          </a:solidFill>
          <a:ln w="19050" algn="ctr">
            <a:solidFill>
              <a:schemeClr val="accent4"/>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err="1">
                <a:latin typeface="Tele-GroteskNor" pitchFamily="2" charset="0"/>
                <a:cs typeface="Arial Unicode MS" panose="020B0604020202020204" pitchFamily="34" charset="-128"/>
              </a:rPr>
              <a:t>Social</a:t>
            </a:r>
            <a:r>
              <a:rPr lang="de-DE" sz="998" dirty="0">
                <a:latin typeface="Tele-GroteskNor" pitchFamily="2" charset="0"/>
                <a:cs typeface="Arial Unicode MS" panose="020B0604020202020204" pitchFamily="34" charset="-128"/>
              </a:rPr>
              <a:t> Media</a:t>
            </a:r>
          </a:p>
        </p:txBody>
      </p:sp>
      <p:sp>
        <p:nvSpPr>
          <p:cNvPr id="27" name="Pfeil: nach rechts 26"/>
          <p:cNvSpPr/>
          <p:nvPr/>
        </p:nvSpPr>
        <p:spPr bwMode="gray">
          <a:xfrm>
            <a:off x="3110978" y="4755858"/>
            <a:ext cx="881596" cy="391820"/>
          </a:xfrm>
          <a:prstGeom prst="rightArrow">
            <a:avLst/>
          </a:prstGeom>
          <a:solidFill>
            <a:schemeClr val="bg1"/>
          </a:solidFill>
          <a:ln w="19050" algn="ctr">
            <a:solidFill>
              <a:schemeClr val="bg2"/>
            </a:solidFill>
            <a:miter lim="800000"/>
            <a:headEnd/>
            <a:tailEnd/>
          </a:ln>
          <a:effectLst>
            <a:outerShdw blurRad="50800" dist="38100" dir="2700000" algn="tl" rotWithShape="0">
              <a:prstClr val="black">
                <a:alpha val="40000"/>
              </a:prstClr>
            </a:outerShdw>
          </a:effectLst>
        </p:spPr>
        <p:txBody>
          <a:bodyPr wrap="square" lIns="32652" tIns="65303" rIns="32652" bIns="32652" rtlCol="0" anchor="ctr" anchorCtr="0">
            <a:noAutofit/>
          </a:bodyPr>
          <a:lstStyle/>
          <a:p>
            <a:pPr algn="ctr" defTabSz="414765" fontAlgn="base">
              <a:lnSpc>
                <a:spcPct val="70000"/>
              </a:lnSpc>
              <a:buClr>
                <a:srgbClr val="E20074"/>
              </a:buClr>
              <a:buSzPct val="75000"/>
            </a:pPr>
            <a:r>
              <a:rPr lang="de-DE" sz="998" dirty="0">
                <a:latin typeface="Tele-GroteskNor" pitchFamily="2" charset="0"/>
                <a:cs typeface="Arial Unicode MS" panose="020B0604020202020204" pitchFamily="34" charset="-128"/>
              </a:rPr>
              <a:t>Sonst. Datenquellen</a:t>
            </a:r>
          </a:p>
        </p:txBody>
      </p:sp>
      <p:grpSp>
        <p:nvGrpSpPr>
          <p:cNvPr id="11265" name="Gruppieren 11264"/>
          <p:cNvGrpSpPr/>
          <p:nvPr/>
        </p:nvGrpSpPr>
        <p:grpSpPr>
          <a:xfrm>
            <a:off x="4442790" y="2329197"/>
            <a:ext cx="732152" cy="653034"/>
            <a:chOff x="1991372" y="2501633"/>
            <a:chExt cx="807231" cy="720000"/>
          </a:xfrm>
          <a:effectLst>
            <a:outerShdw blurRad="50800" dist="38100" dir="2700000" algn="tl" rotWithShape="0">
              <a:prstClr val="black">
                <a:alpha val="40000"/>
              </a:prstClr>
            </a:outerShdw>
          </a:effectLst>
        </p:grpSpPr>
        <p:sp>
          <p:nvSpPr>
            <p:cNvPr id="30" name="Pfeil: nach rechts 29"/>
            <p:cNvSpPr/>
            <p:nvPr/>
          </p:nvSpPr>
          <p:spPr bwMode="gray">
            <a:xfrm rot="16200000">
              <a:off x="2222603" y="2645633"/>
              <a:ext cx="720000" cy="432000"/>
            </a:xfrm>
            <a:prstGeom prst="rightArrow">
              <a:avLst/>
            </a:prstGeom>
            <a:solidFill>
              <a:schemeClr val="bg1"/>
            </a:solidFill>
            <a:ln w="19050" algn="ctr">
              <a:solidFill>
                <a:schemeClr val="accent1"/>
              </a:solidFill>
              <a:miter lim="800000"/>
              <a:headEnd/>
              <a:tailEnd/>
            </a:ln>
            <a:effectLst/>
          </p:spPr>
          <p:txBody>
            <a:bodyPr vert="vert" wrap="none" lIns="32652" tIns="32652" rIns="32652" bIns="32652" rtlCol="0" anchor="t" anchorCtr="0">
              <a:noAutofit/>
            </a:bodyPr>
            <a:lstStyle/>
            <a:p>
              <a:pPr algn="ct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31" name="Pfeil: nach rechts 30"/>
            <p:cNvSpPr/>
            <p:nvPr/>
          </p:nvSpPr>
          <p:spPr bwMode="gray">
            <a:xfrm rot="5400000">
              <a:off x="1847372" y="2645633"/>
              <a:ext cx="720000" cy="432000"/>
            </a:xfrm>
            <a:prstGeom prst="rightArrow">
              <a:avLst/>
            </a:prstGeom>
            <a:solidFill>
              <a:schemeClr val="bg1"/>
            </a:solidFill>
            <a:ln w="19050" algn="ctr">
              <a:solidFill>
                <a:schemeClr val="accent2"/>
              </a:solidFill>
              <a:miter lim="800000"/>
              <a:headEnd/>
              <a:tailEnd/>
            </a:ln>
            <a:effectLst/>
          </p:spPr>
          <p:txBody>
            <a:bodyPr vert="vert270" wrap="none" lIns="32652" tIns="32652" rIns="32652" bIns="32652" rtlCol="0" anchor="t" anchorCtr="0">
              <a:noAutofit/>
            </a:bodyPr>
            <a:lstStyle/>
            <a:p>
              <a:pPr algn="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grpSp>
      <p:sp>
        <p:nvSpPr>
          <p:cNvPr id="11266" name="Textfeld 11265"/>
          <p:cNvSpPr txBox="1"/>
          <p:nvPr/>
        </p:nvSpPr>
        <p:spPr bwMode="gray">
          <a:xfrm>
            <a:off x="3748063" y="2390321"/>
            <a:ext cx="829353"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pPr algn="r"/>
            <a:r>
              <a:rPr lang="de-DE" sz="1088" dirty="0"/>
              <a:t>ELS-</a:t>
            </a:r>
          </a:p>
          <a:p>
            <a:pPr algn="r"/>
            <a:r>
              <a:rPr lang="de-DE" sz="1088" dirty="0"/>
              <a:t>Schnittstelle</a:t>
            </a:r>
          </a:p>
        </p:txBody>
      </p:sp>
      <p:sp>
        <p:nvSpPr>
          <p:cNvPr id="36" name="Textfeld 35"/>
          <p:cNvSpPr txBox="1"/>
          <p:nvPr/>
        </p:nvSpPr>
        <p:spPr bwMode="gray">
          <a:xfrm>
            <a:off x="5040315" y="2390321"/>
            <a:ext cx="867780"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endParaRPr lang="de-DE" sz="1088" dirty="0"/>
          </a:p>
          <a:p>
            <a:r>
              <a:rPr lang="de-DE" sz="1088" dirty="0"/>
              <a:t>Abfrage</a:t>
            </a:r>
          </a:p>
        </p:txBody>
      </p:sp>
      <p:sp>
        <p:nvSpPr>
          <p:cNvPr id="49" name="Pfeil: nach rechts 48"/>
          <p:cNvSpPr/>
          <p:nvPr/>
        </p:nvSpPr>
        <p:spPr bwMode="gray">
          <a:xfrm rot="5400000">
            <a:off x="4312183" y="3826928"/>
            <a:ext cx="653034" cy="391820"/>
          </a:xfrm>
          <a:prstGeom prst="rightArrow">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vert="vert270" wrap="none" lIns="32652" tIns="32652" rIns="32652" bIns="32652" rtlCol="0" anchor="t" anchorCtr="0">
            <a:noAutofit/>
          </a:bodyPr>
          <a:lstStyle/>
          <a:p>
            <a:pPr algn="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54" name="Pfeil: nach rechts 53"/>
          <p:cNvSpPr/>
          <p:nvPr/>
        </p:nvSpPr>
        <p:spPr bwMode="gray">
          <a:xfrm rot="16200000">
            <a:off x="4652514" y="1088535"/>
            <a:ext cx="653034" cy="391820"/>
          </a:xfrm>
          <a:prstGeom prst="rightArrow">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vert="vert" wrap="none" lIns="32652" tIns="32652" rIns="32652" bIns="32652" rtlCol="0" anchor="t" anchorCtr="0">
            <a:noAutofit/>
          </a:bodyPr>
          <a:lstStyle/>
          <a:p>
            <a:pPr algn="ct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55" name="Pfeil: nach rechts 54"/>
          <p:cNvSpPr/>
          <p:nvPr/>
        </p:nvSpPr>
        <p:spPr bwMode="gray">
          <a:xfrm rot="5400000">
            <a:off x="4312183" y="1088535"/>
            <a:ext cx="653034" cy="391820"/>
          </a:xfrm>
          <a:prstGeom prst="rightArrow">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vert="vert270" wrap="none" lIns="32652" tIns="32652" rIns="32652" bIns="32652" rtlCol="0" anchor="t" anchorCtr="0">
            <a:noAutofit/>
          </a:bodyPr>
          <a:lstStyle/>
          <a:p>
            <a:pPr algn="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52" name="Textfeld 51"/>
          <p:cNvSpPr txBox="1"/>
          <p:nvPr/>
        </p:nvSpPr>
        <p:spPr bwMode="gray">
          <a:xfrm>
            <a:off x="3748063" y="1019052"/>
            <a:ext cx="829353"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pPr algn="r"/>
            <a:r>
              <a:rPr lang="de-DE" sz="1088" dirty="0"/>
              <a:t>Gefahren-</a:t>
            </a:r>
            <a:br>
              <a:rPr lang="de-DE" sz="1088" dirty="0"/>
            </a:br>
            <a:r>
              <a:rPr lang="de-DE" sz="1088" dirty="0" err="1"/>
              <a:t>melder</a:t>
            </a:r>
            <a:endParaRPr lang="de-DE" sz="1088" dirty="0"/>
          </a:p>
        </p:txBody>
      </p:sp>
      <p:sp>
        <p:nvSpPr>
          <p:cNvPr id="53" name="Textfeld 52"/>
          <p:cNvSpPr txBox="1"/>
          <p:nvPr/>
        </p:nvSpPr>
        <p:spPr bwMode="gray">
          <a:xfrm>
            <a:off x="5156589" y="1019052"/>
            <a:ext cx="751506" cy="383356"/>
          </a:xfrm>
          <a:prstGeom prst="rect">
            <a:avLst/>
          </a:prstGeom>
          <a:noFill/>
          <a:ln w="19050">
            <a:noFill/>
            <a:miter lim="800000"/>
            <a:headEnd/>
            <a:tailEnd/>
          </a:ln>
        </p:spPr>
        <p:txBody>
          <a:bodyPr vert="horz" wrap="none" lIns="65303" tIns="32652" rIns="65303" bIns="32652" numCol="1" rtlCol="0" anchor="t" anchorCtr="0" compatLnSpc="1">
            <a:prstTxWarp prst="textNoShape">
              <a:avLst/>
            </a:prstTxWarp>
            <a:noAutofit/>
          </a:bodyPr>
          <a:lstStyle/>
          <a:p>
            <a:r>
              <a:rPr lang="de-DE" sz="1088" dirty="0"/>
              <a:t>ELS-</a:t>
            </a:r>
            <a:br>
              <a:rPr lang="de-DE" sz="1088" dirty="0"/>
            </a:br>
            <a:r>
              <a:rPr lang="de-DE" sz="1088" dirty="0"/>
              <a:t>Schnittstelle</a:t>
            </a:r>
          </a:p>
        </p:txBody>
      </p:sp>
      <p:sp>
        <p:nvSpPr>
          <p:cNvPr id="57" name="Pfeil: nach rechts 56"/>
          <p:cNvSpPr/>
          <p:nvPr/>
        </p:nvSpPr>
        <p:spPr bwMode="gray">
          <a:xfrm rot="5400000">
            <a:off x="4580304" y="5091850"/>
            <a:ext cx="457124" cy="391820"/>
          </a:xfrm>
          <a:prstGeom prst="rightArrow">
            <a:avLst/>
          </a:prstGeom>
          <a:solidFill>
            <a:schemeClr val="bg1"/>
          </a:solidFill>
          <a:ln w="19050" algn="ctr">
            <a:solidFill>
              <a:schemeClr val="accent6">
                <a:lumMod val="40000"/>
                <a:lumOff val="60000"/>
              </a:schemeClr>
            </a:solidFill>
            <a:miter lim="800000"/>
            <a:headEnd/>
            <a:tailEnd/>
          </a:ln>
          <a:effectLst>
            <a:outerShdw blurRad="50800" dist="38100" dir="2700000" algn="tl" rotWithShape="0">
              <a:prstClr val="black">
                <a:alpha val="40000"/>
              </a:prstClr>
            </a:outerShdw>
          </a:effectLst>
        </p:spPr>
        <p:txBody>
          <a:bodyPr vert="vert270" wrap="none" lIns="32652" tIns="32652" rIns="32652" bIns="32652" rtlCol="0" anchor="t" anchorCtr="0">
            <a:noAutofit/>
          </a:bodyPr>
          <a:lstStyle/>
          <a:p>
            <a:pPr algn="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65" name="Pfeil: nach oben und unten 64"/>
          <p:cNvSpPr/>
          <p:nvPr/>
        </p:nvSpPr>
        <p:spPr bwMode="gray">
          <a:xfrm rot="5400000">
            <a:off x="5904508" y="1734804"/>
            <a:ext cx="328593" cy="875899"/>
          </a:xfrm>
          <a:prstGeom prst="upDownArrow">
            <a:avLst>
              <a:gd name="adj1" fmla="val 52792"/>
              <a:gd name="adj2" fmla="val 58300"/>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vert="vert270" wrap="square" lIns="0" tIns="0" rIns="0" bIns="0" rtlCol="0" anchor="ctr" anchorCtr="0">
            <a:noAutofit/>
          </a:bodyPr>
          <a:lstStyle/>
          <a:p>
            <a:pPr algn="ctr" defTabSz="414765" fontAlgn="base">
              <a:lnSpc>
                <a:spcPct val="8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66" name="Pfeil: nach rechts 65"/>
          <p:cNvSpPr/>
          <p:nvPr/>
        </p:nvSpPr>
        <p:spPr bwMode="gray">
          <a:xfrm rot="10800000">
            <a:off x="5625158" y="1618712"/>
            <a:ext cx="875899" cy="394311"/>
          </a:xfrm>
          <a:prstGeom prst="rightArrow">
            <a:avLst/>
          </a:prstGeom>
          <a:solidFill>
            <a:schemeClr val="bg1"/>
          </a:solidFill>
          <a:ln w="19050" algn="ctr">
            <a:solidFill>
              <a:schemeClr val="accent2"/>
            </a:solidFill>
            <a:miter lim="800000"/>
            <a:headEnd/>
            <a:tailEnd/>
          </a:ln>
          <a:effectLst>
            <a:outerShdw blurRad="50800" dist="38100" dir="2700000" algn="tl" rotWithShape="0">
              <a:prstClr val="black">
                <a:alpha val="40000"/>
              </a:prstClr>
            </a:outerShdw>
          </a:effectLst>
        </p:spPr>
        <p:txBody>
          <a:bodyPr vert="horz" wrap="none" lIns="32652" tIns="32652" rIns="32652" bIns="32652" rtlCol="0" anchor="t" anchorCtr="0">
            <a:noAutofit/>
          </a:bodyPr>
          <a:lstStyle/>
          <a:p>
            <a:pPr algn="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68" name="Textfeld 67"/>
          <p:cNvSpPr txBox="1"/>
          <p:nvPr/>
        </p:nvSpPr>
        <p:spPr bwMode="gray">
          <a:xfrm>
            <a:off x="5705571" y="1689513"/>
            <a:ext cx="832177" cy="23336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a:t>TETRA Notruf</a:t>
            </a:r>
          </a:p>
        </p:txBody>
      </p:sp>
      <p:sp>
        <p:nvSpPr>
          <p:cNvPr id="69" name="Textfeld 68"/>
          <p:cNvSpPr txBox="1"/>
          <p:nvPr/>
        </p:nvSpPr>
        <p:spPr bwMode="gray">
          <a:xfrm>
            <a:off x="5765445" y="2042972"/>
            <a:ext cx="679892" cy="23336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a:t>DF-Stecker</a:t>
            </a:r>
          </a:p>
        </p:txBody>
      </p:sp>
      <p:sp>
        <p:nvSpPr>
          <p:cNvPr id="74" name="Pfeil: nach oben und unten 73"/>
          <p:cNvSpPr/>
          <p:nvPr/>
        </p:nvSpPr>
        <p:spPr bwMode="gray">
          <a:xfrm>
            <a:off x="6990832" y="4029491"/>
            <a:ext cx="326517" cy="530077"/>
          </a:xfrm>
          <a:prstGeom prst="upDownArrow">
            <a:avLst>
              <a:gd name="adj1" fmla="val 48712"/>
              <a:gd name="adj2" fmla="val 56260"/>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97955" tIns="97955" rIns="97955" bIns="97955" rtlCol="0" anchor="ctr" anchorCtr="0">
            <a:noAutofit/>
          </a:bodyPr>
          <a:lstStyle/>
          <a:p>
            <a:pPr algn="ctr" defTabSz="414765" fontAlgn="base">
              <a:lnSpc>
                <a:spcPct val="9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75" name="Textfeld 74"/>
          <p:cNvSpPr txBox="1"/>
          <p:nvPr/>
        </p:nvSpPr>
        <p:spPr bwMode="gray">
          <a:xfrm>
            <a:off x="7317349" y="4177812"/>
            <a:ext cx="444250" cy="23336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err="1"/>
              <a:t>XJustiz</a:t>
            </a:r>
            <a:endParaRPr lang="de-DE" sz="1088" dirty="0"/>
          </a:p>
        </p:txBody>
      </p:sp>
      <p:sp>
        <p:nvSpPr>
          <p:cNvPr id="77" name="Pfeil: nach oben und unten 76"/>
          <p:cNvSpPr/>
          <p:nvPr/>
        </p:nvSpPr>
        <p:spPr bwMode="gray">
          <a:xfrm rot="5400000">
            <a:off x="5904508" y="2676279"/>
            <a:ext cx="328593" cy="875899"/>
          </a:xfrm>
          <a:prstGeom prst="upDownArrow">
            <a:avLst>
              <a:gd name="adj1" fmla="val 52792"/>
              <a:gd name="adj2" fmla="val 58300"/>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vert="vert270" wrap="square" lIns="0" tIns="0" rIns="0" bIns="0" rtlCol="0" anchor="ctr" anchorCtr="0">
            <a:noAutofit/>
          </a:bodyPr>
          <a:lstStyle/>
          <a:p>
            <a:pPr algn="ctr" defTabSz="414765" fontAlgn="base">
              <a:lnSpc>
                <a:spcPct val="8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78" name="Textfeld 77"/>
          <p:cNvSpPr txBox="1"/>
          <p:nvPr/>
        </p:nvSpPr>
        <p:spPr bwMode="gray">
          <a:xfrm>
            <a:off x="5893037" y="2984448"/>
            <a:ext cx="408984" cy="23336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a:t>intern</a:t>
            </a:r>
          </a:p>
        </p:txBody>
      </p:sp>
      <p:sp>
        <p:nvSpPr>
          <p:cNvPr id="79" name="Pfeil: nach oben und unten 78"/>
          <p:cNvSpPr/>
          <p:nvPr/>
        </p:nvSpPr>
        <p:spPr bwMode="gray">
          <a:xfrm rot="5400000">
            <a:off x="5904508" y="3084236"/>
            <a:ext cx="328593" cy="875899"/>
          </a:xfrm>
          <a:prstGeom prst="upDownArrow">
            <a:avLst>
              <a:gd name="adj1" fmla="val 52792"/>
              <a:gd name="adj2" fmla="val 58300"/>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vert="vert270" wrap="square" lIns="0" tIns="0" rIns="0" bIns="0" rtlCol="0" anchor="ctr" anchorCtr="0">
            <a:noAutofit/>
          </a:bodyPr>
          <a:lstStyle/>
          <a:p>
            <a:pPr algn="ctr" defTabSz="414765" fontAlgn="base">
              <a:lnSpc>
                <a:spcPct val="8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80" name="Textfeld 79"/>
          <p:cNvSpPr txBox="1"/>
          <p:nvPr/>
        </p:nvSpPr>
        <p:spPr bwMode="gray">
          <a:xfrm>
            <a:off x="5893037" y="3392404"/>
            <a:ext cx="408984" cy="23336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a:t>intern</a:t>
            </a:r>
          </a:p>
        </p:txBody>
      </p:sp>
      <p:grpSp>
        <p:nvGrpSpPr>
          <p:cNvPr id="11272" name="Gruppieren 11271"/>
          <p:cNvGrpSpPr/>
          <p:nvPr/>
        </p:nvGrpSpPr>
        <p:grpSpPr>
          <a:xfrm rot="18701737">
            <a:off x="5864350" y="2280371"/>
            <a:ext cx="391820" cy="653034"/>
            <a:chOff x="8130282" y="2620344"/>
            <a:chExt cx="432000" cy="720000"/>
          </a:xfrm>
          <a:effectLst>
            <a:outerShdw blurRad="50800" dist="38100" dir="2700000" algn="tl" rotWithShape="0">
              <a:prstClr val="black">
                <a:alpha val="40000"/>
              </a:prstClr>
            </a:outerShdw>
          </a:effectLst>
        </p:grpSpPr>
        <p:sp>
          <p:nvSpPr>
            <p:cNvPr id="81" name="Pfeil: nach rechts 80"/>
            <p:cNvSpPr/>
            <p:nvPr/>
          </p:nvSpPr>
          <p:spPr bwMode="gray">
            <a:xfrm rot="16200000">
              <a:off x="7986282" y="2764344"/>
              <a:ext cx="720000" cy="432000"/>
            </a:xfrm>
            <a:prstGeom prst="rightArrow">
              <a:avLst/>
            </a:prstGeom>
            <a:solidFill>
              <a:schemeClr val="bg1"/>
            </a:solidFill>
            <a:ln w="19050" algn="ctr">
              <a:solidFill>
                <a:schemeClr val="accent1"/>
              </a:solidFill>
              <a:miter lim="800000"/>
              <a:headEnd/>
              <a:tailEnd/>
            </a:ln>
            <a:effectLst/>
          </p:spPr>
          <p:txBody>
            <a:bodyPr vert="vert" wrap="none" lIns="32652" tIns="32652" rIns="32652" bIns="32652" rtlCol="0" anchor="t" anchorCtr="0">
              <a:noAutofit/>
            </a:bodyPr>
            <a:lstStyle/>
            <a:p>
              <a:pPr algn="ctr" defTabSz="414765" fontAlgn="base">
                <a:lnSpc>
                  <a:spcPct val="90000"/>
                </a:lnSpc>
                <a:buClr>
                  <a:srgbClr val="E20074"/>
                </a:buClr>
                <a:buSzPct val="75000"/>
              </a:pPr>
              <a:endParaRPr lang="de-DE" sz="1088" dirty="0">
                <a:latin typeface="Tele-GroteskNor" pitchFamily="2" charset="0"/>
                <a:cs typeface="Arial Unicode MS" panose="020B0604020202020204" pitchFamily="34" charset="-128"/>
              </a:endParaRPr>
            </a:p>
          </p:txBody>
        </p:sp>
        <p:sp>
          <p:nvSpPr>
            <p:cNvPr id="82" name="Textfeld 81"/>
            <p:cNvSpPr txBox="1"/>
            <p:nvPr/>
          </p:nvSpPr>
          <p:spPr bwMode="gray">
            <a:xfrm rot="5400000">
              <a:off x="7995603" y="2851700"/>
              <a:ext cx="719998" cy="257290"/>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pPr algn="ctr"/>
              <a:r>
                <a:rPr lang="de-DE" sz="1088" dirty="0"/>
                <a:t>Abfragen</a:t>
              </a:r>
            </a:p>
          </p:txBody>
        </p:sp>
      </p:grpSp>
      <p:sp>
        <p:nvSpPr>
          <p:cNvPr id="86" name="Textfeld 85"/>
          <p:cNvSpPr txBox="1"/>
          <p:nvPr/>
        </p:nvSpPr>
        <p:spPr bwMode="gray">
          <a:xfrm rot="2473156">
            <a:off x="5581692" y="3987326"/>
            <a:ext cx="901591" cy="233360"/>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pPr algn="ctr"/>
            <a:r>
              <a:rPr lang="de-DE" sz="1088" dirty="0"/>
              <a:t>  </a:t>
            </a:r>
            <a:r>
              <a:rPr lang="de-DE" sz="1088" dirty="0" err="1"/>
              <a:t>XJustiz</a:t>
            </a:r>
            <a:r>
              <a:rPr lang="de-DE" sz="1088" dirty="0"/>
              <a:t>/</a:t>
            </a:r>
            <a:r>
              <a:rPr lang="de-DE" sz="1088" dirty="0" err="1"/>
              <a:t>eAkte</a:t>
            </a:r>
            <a:endParaRPr lang="de-DE" sz="1088" dirty="0"/>
          </a:p>
        </p:txBody>
      </p:sp>
      <p:grpSp>
        <p:nvGrpSpPr>
          <p:cNvPr id="11273" name="Gruppieren 11272"/>
          <p:cNvGrpSpPr/>
          <p:nvPr/>
        </p:nvGrpSpPr>
        <p:grpSpPr>
          <a:xfrm>
            <a:off x="7814861" y="1811358"/>
            <a:ext cx="875899" cy="328593"/>
            <a:chOff x="6678583" y="1893411"/>
            <a:chExt cx="965719" cy="362289"/>
          </a:xfrm>
          <a:effectLst>
            <a:outerShdw blurRad="50800" dist="38100" dir="2700000" algn="tl" rotWithShape="0">
              <a:prstClr val="black">
                <a:alpha val="40000"/>
              </a:prstClr>
            </a:outerShdw>
          </a:effectLst>
        </p:grpSpPr>
        <p:sp>
          <p:nvSpPr>
            <p:cNvPr id="87" name="Pfeil: nach oben und unten 86"/>
            <p:cNvSpPr/>
            <p:nvPr/>
          </p:nvSpPr>
          <p:spPr bwMode="gray">
            <a:xfrm rot="5400000">
              <a:off x="6980298" y="1591696"/>
              <a:ext cx="362289" cy="965719"/>
            </a:xfrm>
            <a:prstGeom prst="upDownArrow">
              <a:avLst>
                <a:gd name="adj1" fmla="val 52792"/>
                <a:gd name="adj2" fmla="val 58300"/>
              </a:avLst>
            </a:prstGeom>
            <a:solidFill>
              <a:schemeClr val="bg1"/>
            </a:solidFill>
            <a:ln w="19050" algn="ctr">
              <a:solidFill>
                <a:schemeClr val="accent2"/>
              </a:solidFill>
              <a:miter lim="800000"/>
              <a:headEnd/>
              <a:tailEnd/>
            </a:ln>
            <a:effectLst/>
          </p:spPr>
          <p:txBody>
            <a:bodyPr vert="vert270" wrap="square" lIns="0" tIns="0" rIns="0" bIns="0" rtlCol="0" anchor="ctr" anchorCtr="0">
              <a:noAutofit/>
            </a:bodyPr>
            <a:lstStyle/>
            <a:p>
              <a:pPr algn="ctr" defTabSz="414765" fontAlgn="base">
                <a:lnSpc>
                  <a:spcPct val="80000"/>
                </a:lnSpc>
                <a:buClr>
                  <a:srgbClr val="E20074"/>
                </a:buClr>
                <a:buSzPct val="75000"/>
              </a:pPr>
              <a:endParaRPr lang="de-DE" sz="1633" dirty="0">
                <a:latin typeface="Tele-GroteskNor" pitchFamily="2" charset="0"/>
                <a:cs typeface="Arial Unicode MS" panose="020B0604020202020204" pitchFamily="34" charset="-128"/>
              </a:endParaRPr>
            </a:p>
          </p:txBody>
        </p:sp>
        <p:sp>
          <p:nvSpPr>
            <p:cNvPr id="88" name="Textfeld 87"/>
            <p:cNvSpPr txBox="1"/>
            <p:nvPr/>
          </p:nvSpPr>
          <p:spPr bwMode="gray">
            <a:xfrm>
              <a:off x="6879727" y="1931466"/>
              <a:ext cx="560502" cy="257290"/>
            </a:xfrm>
            <a:prstGeom prst="rect">
              <a:avLst/>
            </a:prstGeom>
            <a:noFill/>
            <a:ln w="19050">
              <a:noFill/>
              <a:miter lim="800000"/>
              <a:headEnd/>
              <a:tailEnd/>
            </a:ln>
          </p:spPr>
          <p:txBody>
            <a:bodyPr vert="horz" wrap="none" lIns="32652" tIns="32652" rIns="32652" bIns="32652" numCol="1" rtlCol="0" anchor="t" anchorCtr="0" compatLnSpc="1">
              <a:prstTxWarp prst="textNoShape">
                <a:avLst/>
              </a:prstTxWarp>
              <a:spAutoFit/>
            </a:bodyPr>
            <a:lstStyle/>
            <a:p>
              <a:r>
                <a:rPr lang="de-DE" sz="1088" dirty="0"/>
                <a:t>LS1/LS2</a:t>
              </a:r>
            </a:p>
          </p:txBody>
        </p:sp>
      </p:grpSp>
      <p:sp>
        <p:nvSpPr>
          <p:cNvPr id="93" name="Pfeil: nach rechts 92"/>
          <p:cNvSpPr/>
          <p:nvPr/>
        </p:nvSpPr>
        <p:spPr bwMode="gray">
          <a:xfrm>
            <a:off x="7815017" y="2909379"/>
            <a:ext cx="881596" cy="391820"/>
          </a:xfrm>
          <a:prstGeom prst="rightArrow">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INPOL Manual</a:t>
            </a:r>
          </a:p>
        </p:txBody>
      </p:sp>
      <p:sp>
        <p:nvSpPr>
          <p:cNvPr id="94" name="Pfeil: nach rechts 93"/>
          <p:cNvSpPr/>
          <p:nvPr/>
        </p:nvSpPr>
        <p:spPr bwMode="gray">
          <a:xfrm>
            <a:off x="7815017" y="3381011"/>
            <a:ext cx="881596" cy="391820"/>
          </a:xfrm>
          <a:prstGeom prst="rightArrow">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a:latin typeface="Tele-GroteskNor" pitchFamily="2" charset="0"/>
                <a:cs typeface="Arial Unicode MS" panose="020B0604020202020204" pitchFamily="34" charset="-128"/>
              </a:rPr>
              <a:t>INPOL Manual</a:t>
            </a:r>
          </a:p>
        </p:txBody>
      </p:sp>
      <p:sp>
        <p:nvSpPr>
          <p:cNvPr id="95" name="Pfeil: nach rechts 94"/>
          <p:cNvSpPr/>
          <p:nvPr/>
        </p:nvSpPr>
        <p:spPr bwMode="gray">
          <a:xfrm>
            <a:off x="5630855" y="5572682"/>
            <a:ext cx="3065758" cy="391820"/>
          </a:xfrm>
          <a:prstGeom prst="rightArrow">
            <a:avLst/>
          </a:prstGeom>
          <a:solidFill>
            <a:schemeClr val="bg1"/>
          </a:solidFill>
          <a:ln w="19050" algn="ctr">
            <a:solidFill>
              <a:schemeClr val="accent6">
                <a:lumMod val="40000"/>
                <a:lumOff val="60000"/>
              </a:schemeClr>
            </a:solidFill>
            <a:miter lim="800000"/>
            <a:headEnd/>
            <a:tailEnd/>
          </a:ln>
          <a:effectLst>
            <a:outerShdw blurRad="50800" dist="38100" dir="2700000" algn="tl" rotWithShape="0">
              <a:prstClr val="black">
                <a:alpha val="40000"/>
              </a:prstClr>
            </a:outerShdw>
          </a:effectLst>
        </p:spPr>
        <p:txBody>
          <a:bodyPr wrap="square" lIns="32652" tIns="32652" rIns="32652" bIns="32652" rtlCol="0" anchor="ctr" anchorCtr="0">
            <a:noAutofit/>
          </a:bodyPr>
          <a:lstStyle/>
          <a:p>
            <a:pPr algn="ctr" defTabSz="414765" fontAlgn="base">
              <a:lnSpc>
                <a:spcPct val="90000"/>
              </a:lnSpc>
              <a:buClr>
                <a:srgbClr val="E20074"/>
              </a:buClr>
              <a:buSzPct val="75000"/>
            </a:pPr>
            <a:r>
              <a:rPr lang="de-DE" sz="998" dirty="0" err="1">
                <a:latin typeface="Tele-GroteskNor" pitchFamily="2" charset="0"/>
                <a:cs typeface="Arial Unicode MS" panose="020B0604020202020204" pitchFamily="34" charset="-128"/>
              </a:rPr>
              <a:t>XPolizei</a:t>
            </a:r>
            <a:endParaRPr lang="de-DE" sz="998" dirty="0">
              <a:latin typeface="Tele-GroteskNor" pitchFamily="2" charset="0"/>
              <a:cs typeface="Arial Unicode MS" panose="020B0604020202020204" pitchFamily="34" charset="-128"/>
            </a:endParaRPr>
          </a:p>
        </p:txBody>
      </p:sp>
      <p:sp>
        <p:nvSpPr>
          <p:cNvPr id="96" name="Textfeld 95"/>
          <p:cNvSpPr txBox="1"/>
          <p:nvPr/>
        </p:nvSpPr>
        <p:spPr bwMode="gray">
          <a:xfrm>
            <a:off x="1817461" y="1710247"/>
            <a:ext cx="1181208" cy="512474"/>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r>
              <a:rPr lang="de-DE" sz="1451" dirty="0">
                <a:solidFill>
                  <a:schemeClr val="accent2"/>
                </a:solidFill>
                <a:latin typeface="+mj-lt"/>
              </a:rPr>
              <a:t>Einsatz-Management</a:t>
            </a:r>
          </a:p>
        </p:txBody>
      </p:sp>
      <p:sp>
        <p:nvSpPr>
          <p:cNvPr id="97" name="Textfeld 96"/>
          <p:cNvSpPr txBox="1"/>
          <p:nvPr/>
        </p:nvSpPr>
        <p:spPr bwMode="gray">
          <a:xfrm>
            <a:off x="1817461" y="3076308"/>
            <a:ext cx="1181208" cy="512474"/>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r>
              <a:rPr lang="de-DE" sz="1451" dirty="0">
                <a:solidFill>
                  <a:schemeClr val="accent1"/>
                </a:solidFill>
                <a:latin typeface="+mj-lt"/>
              </a:rPr>
              <a:t>Vorgangs-Bearbeitung</a:t>
            </a:r>
          </a:p>
        </p:txBody>
      </p:sp>
      <p:sp>
        <p:nvSpPr>
          <p:cNvPr id="98" name="Textfeld 97"/>
          <p:cNvSpPr txBox="1"/>
          <p:nvPr/>
        </p:nvSpPr>
        <p:spPr bwMode="gray">
          <a:xfrm>
            <a:off x="1817461" y="4447985"/>
            <a:ext cx="1181208" cy="512474"/>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r>
              <a:rPr lang="de-DE" sz="1451" dirty="0">
                <a:solidFill>
                  <a:schemeClr val="accent6"/>
                </a:solidFill>
                <a:latin typeface="+mj-lt"/>
              </a:rPr>
              <a:t>Fall-Bearbeitung</a:t>
            </a:r>
          </a:p>
        </p:txBody>
      </p:sp>
      <p:sp>
        <p:nvSpPr>
          <p:cNvPr id="100" name="Textfeld 99"/>
          <p:cNvSpPr txBox="1"/>
          <p:nvPr/>
        </p:nvSpPr>
        <p:spPr bwMode="gray">
          <a:xfrm>
            <a:off x="8989643" y="860428"/>
            <a:ext cx="1181208" cy="512474"/>
          </a:xfrm>
          <a:prstGeom prst="rect">
            <a:avLst/>
          </a:prstGeom>
          <a:noFill/>
          <a:ln w="19050">
            <a:noFill/>
            <a:miter lim="800000"/>
            <a:headEnd/>
            <a:tailEnd/>
          </a:ln>
        </p:spPr>
        <p:txBody>
          <a:bodyPr vert="horz" wrap="square" lIns="32652" tIns="32652" rIns="32652" bIns="32652" numCol="1" rtlCol="0" anchor="t" anchorCtr="0" compatLnSpc="1">
            <a:prstTxWarp prst="textNoShape">
              <a:avLst/>
            </a:prstTxWarp>
            <a:spAutoFit/>
          </a:bodyPr>
          <a:lstStyle/>
          <a:p>
            <a:pPr algn="ctr"/>
            <a:r>
              <a:rPr lang="de-DE" sz="1451" dirty="0">
                <a:solidFill>
                  <a:schemeClr val="bg1">
                    <a:lumMod val="50000"/>
                  </a:schemeClr>
                </a:solidFill>
                <a:latin typeface="+mj-lt"/>
              </a:rPr>
              <a:t>Externe</a:t>
            </a:r>
          </a:p>
          <a:p>
            <a:pPr algn="ctr"/>
            <a:r>
              <a:rPr lang="de-DE" sz="1451" dirty="0">
                <a:solidFill>
                  <a:schemeClr val="bg1">
                    <a:lumMod val="50000"/>
                  </a:schemeClr>
                </a:solidFill>
                <a:latin typeface="+mj-lt"/>
              </a:rPr>
              <a:t>Systeme</a:t>
            </a:r>
          </a:p>
        </p:txBody>
      </p:sp>
    </p:spTree>
    <p:extLst>
      <p:ext uri="{BB962C8B-B14F-4D97-AF65-F5344CB8AC3E}">
        <p14:creationId xmlns:p14="http://schemas.microsoft.com/office/powerpoint/2010/main" val="368023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6"/>
          <p:cNvSpPr/>
          <p:nvPr/>
        </p:nvSpPr>
        <p:spPr bwMode="auto">
          <a:xfrm>
            <a:off x="902043" y="1578719"/>
            <a:ext cx="10835700" cy="734051"/>
          </a:xfrm>
          <a:prstGeom prst="round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a:cs typeface="Arial Unicode MS"/>
            </a:endParaRPr>
          </a:p>
        </p:txBody>
      </p:sp>
      <p:sp>
        <p:nvSpPr>
          <p:cNvPr id="23" name="Rounded Rectangle 5"/>
          <p:cNvSpPr/>
          <p:nvPr/>
        </p:nvSpPr>
        <p:spPr bwMode="auto">
          <a:xfrm>
            <a:off x="914400" y="1727200"/>
            <a:ext cx="4784436" cy="451739"/>
          </a:xfrm>
          <a:prstGeom prst="roundRect">
            <a:avLst/>
          </a:prstGeom>
          <a:solidFill>
            <a:srgbClr val="6697C3">
              <a:lumMod val="20000"/>
              <a:lumOff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fontAlgn="base" hangingPunct="0">
              <a:spcBef>
                <a:spcPct val="50000"/>
              </a:spcBef>
              <a:spcAft>
                <a:spcPct val="0"/>
              </a:spcAft>
              <a:tabLst>
                <a:tab pos="457200" algn="l"/>
              </a:tabLst>
              <a:defRPr/>
            </a:pPr>
            <a:r>
              <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rPr>
              <a:t>	</a:t>
            </a:r>
            <a:r>
              <a:rPr lang="en-US" sz="2000" b="1" kern="0" dirty="0">
                <a:solidFill>
                  <a:srgbClr val="000000">
                    <a:lumMod val="95000"/>
                    <a:lumOff val="5000"/>
                  </a:srgbClr>
                </a:solidFill>
                <a:latin typeface="Arial"/>
                <a:ea typeface="Arial Unicode MS"/>
                <a:cs typeface="Arial Unicode MS"/>
              </a:rPr>
              <a:t>IT </a:t>
            </a:r>
            <a:r>
              <a:rPr lang="en-US" sz="2000" b="1" kern="0" dirty="0" err="1">
                <a:solidFill>
                  <a:srgbClr val="000000">
                    <a:lumMod val="95000"/>
                    <a:lumOff val="5000"/>
                  </a:srgbClr>
                </a:solidFill>
                <a:latin typeface="Arial"/>
                <a:ea typeface="Arial Unicode MS"/>
                <a:cs typeface="Arial Unicode MS"/>
              </a:rPr>
              <a:t>anwenden</a:t>
            </a:r>
            <a:r>
              <a:rPr lang="en-US" sz="2000" b="1" kern="0" dirty="0">
                <a:solidFill>
                  <a:srgbClr val="000000">
                    <a:lumMod val="95000"/>
                    <a:lumOff val="5000"/>
                  </a:srgbClr>
                </a:solidFill>
                <a:latin typeface="Arial"/>
                <a:ea typeface="Arial Unicode MS"/>
                <a:cs typeface="Arial Unicode MS"/>
              </a:rPr>
              <a:t> </a:t>
            </a:r>
            <a:r>
              <a:rPr lang="en-US" sz="2000" b="1" kern="0" dirty="0" err="1">
                <a:solidFill>
                  <a:srgbClr val="000000">
                    <a:lumMod val="95000"/>
                    <a:lumOff val="5000"/>
                  </a:srgbClr>
                </a:solidFill>
                <a:latin typeface="Arial"/>
                <a:ea typeface="Arial Unicode MS"/>
                <a:cs typeface="Arial Unicode MS"/>
              </a:rPr>
              <a:t>ist</a:t>
            </a:r>
            <a:r>
              <a:rPr lang="en-US" sz="2000" b="1" kern="0" dirty="0">
                <a:solidFill>
                  <a:srgbClr val="000000">
                    <a:lumMod val="95000"/>
                    <a:lumOff val="5000"/>
                  </a:srgbClr>
                </a:solidFill>
                <a:latin typeface="Arial"/>
                <a:ea typeface="Arial Unicode MS"/>
                <a:cs typeface="Arial Unicode MS"/>
              </a:rPr>
              <a:t> </a:t>
            </a:r>
            <a:r>
              <a:rPr lang="en-US" sz="2000" b="1" kern="0" dirty="0" err="1" smtClean="0">
                <a:solidFill>
                  <a:srgbClr val="000000">
                    <a:lumMod val="95000"/>
                    <a:lumOff val="5000"/>
                  </a:srgbClr>
                </a:solidFill>
                <a:latin typeface="Arial"/>
                <a:ea typeface="Arial Unicode MS"/>
                <a:cs typeface="Arial Unicode MS"/>
              </a:rPr>
              <a:t>Kernkompetenz</a:t>
            </a:r>
            <a:r>
              <a:rPr lang="en-US" sz="2000" b="1" kern="0" dirty="0" smtClean="0">
                <a:solidFill>
                  <a:srgbClr val="000000">
                    <a:lumMod val="95000"/>
                    <a:lumOff val="5000"/>
                  </a:srgbClr>
                </a:solidFill>
                <a:latin typeface="Arial"/>
                <a:ea typeface="Arial Unicode MS"/>
                <a:cs typeface="Arial Unicode MS"/>
              </a:rPr>
              <a:t>!</a:t>
            </a:r>
            <a:endParaRPr lang="en-US" sz="2000" b="1" kern="0" dirty="0">
              <a:solidFill>
                <a:srgbClr val="000000">
                  <a:lumMod val="95000"/>
                  <a:lumOff val="5000"/>
                </a:srgbClr>
              </a:solidFill>
              <a:latin typeface="Arial"/>
              <a:ea typeface="Arial Unicode MS"/>
              <a:cs typeface="Arial Unicode MS"/>
            </a:endParaRPr>
          </a:p>
        </p:txBody>
      </p:sp>
      <p:sp>
        <p:nvSpPr>
          <p:cNvPr id="24" name="Oval 23"/>
          <p:cNvSpPr/>
          <p:nvPr/>
        </p:nvSpPr>
        <p:spPr bwMode="auto">
          <a:xfrm>
            <a:off x="518984" y="1583721"/>
            <a:ext cx="766119" cy="729049"/>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rgbClr val="FFFFFF"/>
                </a:solidFill>
                <a:latin typeface="Arial"/>
                <a:ea typeface="Arial Unicode MS"/>
                <a:cs typeface="Arial Unicode MS"/>
              </a:rPr>
              <a:t>1</a:t>
            </a:r>
          </a:p>
        </p:txBody>
      </p:sp>
      <p:sp>
        <p:nvSpPr>
          <p:cNvPr id="25" name="TextBox 7"/>
          <p:cNvSpPr txBox="1"/>
          <p:nvPr/>
        </p:nvSpPr>
        <p:spPr>
          <a:xfrm>
            <a:off x="5698836" y="2618096"/>
            <a:ext cx="6733257" cy="313932"/>
          </a:xfrm>
          <a:prstGeom prst="rect">
            <a:avLst/>
          </a:prstGeom>
          <a:noFill/>
        </p:spPr>
        <p:txBody>
          <a:bodyPr wrap="square" rtlCol="0">
            <a:spAutoFit/>
          </a:bodyPr>
          <a:lstStyle/>
          <a:p>
            <a:pPr eaLnBrk="0" fontAlgn="base" hangingPunct="0">
              <a:lnSpc>
                <a:spcPct val="90000"/>
              </a:lnSpc>
              <a:spcBef>
                <a:spcPct val="30000"/>
              </a:spcBef>
              <a:spcAft>
                <a:spcPct val="10000"/>
              </a:spcAft>
            </a:pPr>
            <a:r>
              <a:rPr lang="en-US" sz="1600" dirty="0" err="1" smtClean="0">
                <a:solidFill>
                  <a:srgbClr val="000000"/>
                </a:solidFill>
                <a:latin typeface="Arial"/>
                <a:ea typeface="Arial Unicode MS"/>
                <a:cs typeface="Arial Unicode MS"/>
              </a:rPr>
              <a:t>Prozessanpassungen</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andere</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Rollen</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Datenmonitoring</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eAkte</a:t>
            </a:r>
            <a:endParaRPr lang="en-US" sz="1600" dirty="0">
              <a:solidFill>
                <a:srgbClr val="000000"/>
              </a:solidFill>
              <a:latin typeface="Arial"/>
              <a:ea typeface="Arial Unicode MS"/>
              <a:cs typeface="Arial Unicode MS"/>
            </a:endParaRPr>
          </a:p>
        </p:txBody>
      </p:sp>
      <p:sp>
        <p:nvSpPr>
          <p:cNvPr id="26" name="Rounded Rectangle 8"/>
          <p:cNvSpPr/>
          <p:nvPr/>
        </p:nvSpPr>
        <p:spPr bwMode="auto">
          <a:xfrm>
            <a:off x="889686" y="2445528"/>
            <a:ext cx="10835700" cy="734051"/>
          </a:xfrm>
          <a:prstGeom prst="round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a:cs typeface="Arial Unicode MS"/>
            </a:endParaRPr>
          </a:p>
        </p:txBody>
      </p:sp>
      <p:sp>
        <p:nvSpPr>
          <p:cNvPr id="27" name="Rounded Rectangle 9"/>
          <p:cNvSpPr/>
          <p:nvPr/>
        </p:nvSpPr>
        <p:spPr bwMode="auto">
          <a:xfrm>
            <a:off x="944605" y="2586370"/>
            <a:ext cx="4491993" cy="432487"/>
          </a:xfrm>
          <a:prstGeom prst="roundRect">
            <a:avLst/>
          </a:prstGeom>
          <a:solidFill>
            <a:srgbClr val="6697C3">
              <a:lumMod val="20000"/>
              <a:lumOff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eaLnBrk="0" fontAlgn="base" hangingPunct="0">
              <a:spcBef>
                <a:spcPct val="50000"/>
              </a:spcBef>
              <a:spcAft>
                <a:spcPct val="0"/>
              </a:spcAft>
              <a:tabLst>
                <a:tab pos="457200" algn="l"/>
              </a:tabLst>
              <a:defRPr/>
            </a:pPr>
            <a:r>
              <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rPr>
              <a:t>	</a:t>
            </a:r>
            <a:endParaRPr kumimoji="0" lang="en-US" sz="2000" b="1" i="0" u="none" strike="noStrike" kern="0" cap="none" spc="0" normalizeH="0" baseline="0" noProof="0" dirty="0" smtClean="0">
              <a:ln>
                <a:noFill/>
              </a:ln>
              <a:solidFill>
                <a:srgbClr val="000000">
                  <a:lumMod val="95000"/>
                  <a:lumOff val="5000"/>
                </a:srgbClr>
              </a:solidFill>
              <a:effectLst/>
              <a:uLnTx/>
              <a:uFillTx/>
              <a:latin typeface="Arial"/>
              <a:ea typeface="Arial Unicode MS"/>
              <a:cs typeface="Arial Unicode MS"/>
            </a:endParaRPr>
          </a:p>
          <a:p>
            <a:pPr eaLnBrk="0" fontAlgn="base" hangingPunct="0">
              <a:spcBef>
                <a:spcPct val="50000"/>
              </a:spcBef>
              <a:spcAft>
                <a:spcPct val="0"/>
              </a:spcAft>
              <a:tabLst>
                <a:tab pos="457200" algn="l"/>
              </a:tabLst>
              <a:defRPr/>
            </a:pPr>
            <a:r>
              <a:rPr lang="en-US" sz="2000" b="1" kern="0" dirty="0">
                <a:solidFill>
                  <a:srgbClr val="000000">
                    <a:lumMod val="95000"/>
                    <a:lumOff val="5000"/>
                  </a:srgbClr>
                </a:solidFill>
                <a:latin typeface="Arial"/>
                <a:ea typeface="Arial Unicode MS"/>
                <a:cs typeface="Arial Unicode MS"/>
              </a:rPr>
              <a:t> </a:t>
            </a:r>
            <a:r>
              <a:rPr lang="en-US" sz="2000" b="1" kern="0" dirty="0" smtClean="0">
                <a:solidFill>
                  <a:srgbClr val="000000">
                    <a:lumMod val="95000"/>
                    <a:lumOff val="5000"/>
                  </a:srgbClr>
                </a:solidFill>
                <a:latin typeface="Arial"/>
                <a:ea typeface="Arial Unicode MS"/>
                <a:cs typeface="Arial Unicode MS"/>
              </a:rPr>
              <a:t>      Von </a:t>
            </a:r>
            <a:r>
              <a:rPr lang="en-US" sz="2000" b="1" kern="0" dirty="0">
                <a:solidFill>
                  <a:srgbClr val="000000">
                    <a:lumMod val="95000"/>
                    <a:lumOff val="5000"/>
                  </a:srgbClr>
                </a:solidFill>
                <a:latin typeface="Arial"/>
                <a:ea typeface="Arial Unicode MS"/>
                <a:cs typeface="Arial Unicode MS"/>
              </a:rPr>
              <a:t>Papier </a:t>
            </a:r>
            <a:r>
              <a:rPr lang="en-US" sz="2000" b="1" kern="0" dirty="0" err="1">
                <a:solidFill>
                  <a:srgbClr val="000000">
                    <a:lumMod val="95000"/>
                    <a:lumOff val="5000"/>
                  </a:srgbClr>
                </a:solidFill>
                <a:latin typeface="Arial"/>
                <a:ea typeface="Arial Unicode MS"/>
                <a:cs typeface="Arial Unicode MS"/>
              </a:rPr>
              <a:t>zur</a:t>
            </a:r>
            <a:r>
              <a:rPr lang="en-US" sz="2000" b="1" kern="0" dirty="0">
                <a:solidFill>
                  <a:srgbClr val="000000">
                    <a:lumMod val="95000"/>
                    <a:lumOff val="5000"/>
                  </a:srgbClr>
                </a:solidFill>
                <a:latin typeface="Arial"/>
                <a:ea typeface="Arial Unicode MS"/>
                <a:cs typeface="Arial Unicode MS"/>
              </a:rPr>
              <a:t> </a:t>
            </a:r>
            <a:r>
              <a:rPr lang="en-US" sz="2000" b="1" kern="0" dirty="0" err="1" smtClean="0">
                <a:solidFill>
                  <a:srgbClr val="000000">
                    <a:lumMod val="95000"/>
                    <a:lumOff val="5000"/>
                  </a:srgbClr>
                </a:solidFill>
                <a:latin typeface="Arial"/>
                <a:ea typeface="Arial Unicode MS"/>
                <a:cs typeface="Arial Unicode MS"/>
              </a:rPr>
              <a:t>Digitalakte</a:t>
            </a:r>
            <a:r>
              <a:rPr lang="en-US" sz="2000" b="1" kern="0" dirty="0" smtClean="0">
                <a:solidFill>
                  <a:srgbClr val="000000">
                    <a:lumMod val="95000"/>
                    <a:lumOff val="5000"/>
                  </a:srgbClr>
                </a:solidFill>
                <a:latin typeface="Arial"/>
                <a:ea typeface="Arial Unicode MS"/>
                <a:cs typeface="Arial Unicode MS"/>
              </a:rPr>
              <a:t>!</a:t>
            </a:r>
            <a:endParaRPr lang="en-US" sz="2000" b="1" kern="0" dirty="0">
              <a:solidFill>
                <a:srgbClr val="000000">
                  <a:lumMod val="95000"/>
                  <a:lumOff val="5000"/>
                </a:srgbClr>
              </a:solidFill>
              <a:latin typeface="Arial"/>
              <a:ea typeface="Arial Unicode MS"/>
              <a:cs typeface="Arial Unicode MS"/>
            </a:endParaRPr>
          </a:p>
          <a:p>
            <a:pPr marL="0" marR="0" lvl="0" indent="0" defTabSz="914400" eaLnBrk="0" fontAlgn="base" latinLnBrk="0" hangingPunct="0">
              <a:lnSpc>
                <a:spcPct val="100000"/>
              </a:lnSpc>
              <a:spcBef>
                <a:spcPct val="50000"/>
              </a:spcBef>
              <a:spcAft>
                <a:spcPct val="0"/>
              </a:spcAft>
              <a:buClrTx/>
              <a:buSzTx/>
              <a:buFontTx/>
              <a:buNone/>
              <a:tabLst>
                <a:tab pos="457200" algn="l"/>
              </a:tabLst>
              <a:defRPr/>
            </a:pPr>
            <a:endPar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endParaRPr>
          </a:p>
        </p:txBody>
      </p:sp>
      <p:sp>
        <p:nvSpPr>
          <p:cNvPr id="28" name="Oval 27"/>
          <p:cNvSpPr/>
          <p:nvPr/>
        </p:nvSpPr>
        <p:spPr bwMode="auto">
          <a:xfrm>
            <a:off x="506627" y="2450530"/>
            <a:ext cx="766119" cy="729049"/>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rgbClr val="FFFFFF"/>
                </a:solidFill>
                <a:latin typeface="Arial"/>
                <a:ea typeface="Arial Unicode MS"/>
                <a:cs typeface="Arial Unicode MS"/>
              </a:rPr>
              <a:t>2</a:t>
            </a:r>
          </a:p>
        </p:txBody>
      </p:sp>
      <p:sp>
        <p:nvSpPr>
          <p:cNvPr id="29" name="TextBox 11"/>
          <p:cNvSpPr txBox="1"/>
          <p:nvPr/>
        </p:nvSpPr>
        <p:spPr>
          <a:xfrm>
            <a:off x="5790066" y="1788778"/>
            <a:ext cx="6413157" cy="313932"/>
          </a:xfrm>
          <a:prstGeom prst="rect">
            <a:avLst/>
          </a:prstGeom>
          <a:noFill/>
        </p:spPr>
        <p:txBody>
          <a:bodyPr wrap="square" rtlCol="0">
            <a:spAutoFit/>
          </a:bodyPr>
          <a:lstStyle/>
          <a:p>
            <a:pPr eaLnBrk="0" fontAlgn="base" hangingPunct="0">
              <a:lnSpc>
                <a:spcPct val="90000"/>
              </a:lnSpc>
              <a:spcBef>
                <a:spcPct val="30000"/>
              </a:spcBef>
              <a:spcAft>
                <a:spcPct val="10000"/>
              </a:spcAft>
            </a:pPr>
            <a:r>
              <a:rPr lang="en-US" sz="1600" dirty="0" err="1" smtClean="0">
                <a:solidFill>
                  <a:srgbClr val="000000"/>
                </a:solidFill>
                <a:latin typeface="Arial"/>
                <a:ea typeface="Arial Unicode MS"/>
                <a:cs typeface="Arial Unicode MS"/>
              </a:rPr>
              <a:t>Personalauswahl</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Lehrpläne</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Struktur</a:t>
            </a:r>
            <a:r>
              <a:rPr lang="en-US" sz="1600" dirty="0" smtClean="0">
                <a:solidFill>
                  <a:srgbClr val="000000"/>
                </a:solidFill>
                <a:latin typeface="Arial"/>
                <a:ea typeface="Arial Unicode MS"/>
                <a:cs typeface="Arial Unicode MS"/>
              </a:rPr>
              <a:t> des </a:t>
            </a:r>
            <a:r>
              <a:rPr lang="en-US" sz="1600" dirty="0" err="1" smtClean="0">
                <a:solidFill>
                  <a:srgbClr val="000000"/>
                </a:solidFill>
                <a:latin typeface="Arial"/>
                <a:ea typeface="Arial Unicode MS"/>
                <a:cs typeface="Arial Unicode MS"/>
              </a:rPr>
              <a:t>Ermittlungsverfahrens</a:t>
            </a:r>
            <a:endParaRPr lang="en-US" sz="1600" dirty="0">
              <a:solidFill>
                <a:srgbClr val="000000"/>
              </a:solidFill>
              <a:latin typeface="Arial"/>
              <a:ea typeface="Arial Unicode MS"/>
              <a:cs typeface="Arial Unicode MS"/>
            </a:endParaRPr>
          </a:p>
        </p:txBody>
      </p:sp>
      <p:sp>
        <p:nvSpPr>
          <p:cNvPr id="30" name="Rounded Rectangle 12"/>
          <p:cNvSpPr/>
          <p:nvPr/>
        </p:nvSpPr>
        <p:spPr bwMode="auto">
          <a:xfrm>
            <a:off x="877329" y="3338968"/>
            <a:ext cx="10835700" cy="734051"/>
          </a:xfrm>
          <a:prstGeom prst="round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a:cs typeface="Arial Unicode MS"/>
            </a:endParaRPr>
          </a:p>
        </p:txBody>
      </p:sp>
      <p:sp>
        <p:nvSpPr>
          <p:cNvPr id="31" name="Rounded Rectangle 13"/>
          <p:cNvSpPr/>
          <p:nvPr/>
        </p:nvSpPr>
        <p:spPr bwMode="auto">
          <a:xfrm>
            <a:off x="889686" y="3504607"/>
            <a:ext cx="4139514" cy="432487"/>
          </a:xfrm>
          <a:prstGeom prst="roundRect">
            <a:avLst/>
          </a:prstGeom>
          <a:solidFill>
            <a:srgbClr val="6697C3">
              <a:lumMod val="20000"/>
              <a:lumOff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defTabSz="914400" eaLnBrk="0" fontAlgn="base" latinLnBrk="0" hangingPunct="0">
              <a:lnSpc>
                <a:spcPct val="100000"/>
              </a:lnSpc>
              <a:spcBef>
                <a:spcPct val="50000"/>
              </a:spcBef>
              <a:spcAft>
                <a:spcPct val="0"/>
              </a:spcAft>
              <a:buClrTx/>
              <a:buSzTx/>
              <a:buFontTx/>
              <a:buNone/>
              <a:tabLst>
                <a:tab pos="457200" algn="l"/>
              </a:tabLst>
              <a:defRPr/>
            </a:pPr>
            <a:r>
              <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rPr>
              <a:t>	</a:t>
            </a:r>
            <a:r>
              <a:rPr kumimoji="0" lang="en-US" sz="2000" b="1" i="0" u="none" strike="noStrike" kern="0" cap="none" spc="0" normalizeH="0" baseline="0" noProof="0" dirty="0" smtClean="0">
                <a:ln>
                  <a:noFill/>
                </a:ln>
                <a:solidFill>
                  <a:srgbClr val="000000">
                    <a:lumMod val="95000"/>
                    <a:lumOff val="5000"/>
                  </a:srgbClr>
                </a:solidFill>
                <a:effectLst/>
                <a:uLnTx/>
                <a:uFillTx/>
                <a:latin typeface="Arial"/>
                <a:ea typeface="Arial Unicode MS"/>
                <a:cs typeface="Arial Unicode MS"/>
              </a:rPr>
              <a:t>Mobile (</a:t>
            </a:r>
            <a:r>
              <a:rPr kumimoji="0" lang="en-US" sz="2000" b="1" i="0" u="none" strike="noStrike" kern="0" cap="none" spc="0" normalizeH="0" baseline="0" noProof="0" dirty="0" err="1" smtClean="0">
                <a:ln>
                  <a:noFill/>
                </a:ln>
                <a:solidFill>
                  <a:srgbClr val="000000">
                    <a:lumMod val="95000"/>
                    <a:lumOff val="5000"/>
                  </a:srgbClr>
                </a:solidFill>
                <a:effectLst/>
                <a:uLnTx/>
                <a:uFillTx/>
                <a:latin typeface="Arial"/>
                <a:ea typeface="Arial Unicode MS"/>
                <a:cs typeface="Arial Unicode MS"/>
              </a:rPr>
              <a:t>Teil</a:t>
            </a:r>
            <a:r>
              <a:rPr kumimoji="0" lang="en-US" sz="2000" b="1" i="0" u="none" strike="noStrike" kern="0" cap="none" spc="0" normalizeH="0" baseline="0" noProof="0" dirty="0" smtClean="0">
                <a:ln>
                  <a:noFill/>
                </a:ln>
                <a:solidFill>
                  <a:srgbClr val="000000">
                    <a:lumMod val="95000"/>
                    <a:lumOff val="5000"/>
                  </a:srgbClr>
                </a:solidFill>
                <a:effectLst/>
                <a:uLnTx/>
                <a:uFillTx/>
                <a:latin typeface="Arial"/>
                <a:ea typeface="Arial Unicode MS"/>
                <a:cs typeface="Arial Unicode MS"/>
              </a:rPr>
              <a:t>-)</a:t>
            </a:r>
            <a:r>
              <a:rPr kumimoji="0" lang="en-US" sz="2000" b="1" i="0" u="none" strike="noStrike" kern="0" cap="none" spc="0" normalizeH="0" baseline="0" noProof="0" dirty="0" err="1" smtClean="0">
                <a:ln>
                  <a:noFill/>
                </a:ln>
                <a:solidFill>
                  <a:srgbClr val="000000">
                    <a:lumMod val="95000"/>
                    <a:lumOff val="5000"/>
                  </a:srgbClr>
                </a:solidFill>
                <a:effectLst/>
                <a:uLnTx/>
                <a:uFillTx/>
                <a:latin typeface="Arial"/>
                <a:ea typeface="Arial Unicode MS"/>
                <a:cs typeface="Arial Unicode MS"/>
              </a:rPr>
              <a:t>prozesse</a:t>
            </a:r>
            <a:r>
              <a:rPr kumimoji="0" lang="en-US" sz="2000" b="1" i="0" u="none" strike="noStrike" kern="0" cap="none" spc="0" normalizeH="0" baseline="0" noProof="0" dirty="0" smtClean="0">
                <a:ln>
                  <a:noFill/>
                </a:ln>
                <a:solidFill>
                  <a:srgbClr val="000000">
                    <a:lumMod val="95000"/>
                    <a:lumOff val="5000"/>
                  </a:srgbClr>
                </a:solidFill>
                <a:effectLst/>
                <a:uLnTx/>
                <a:uFillTx/>
                <a:latin typeface="Arial"/>
                <a:ea typeface="Arial Unicode MS"/>
                <a:cs typeface="Arial Unicode MS"/>
              </a:rPr>
              <a:t>!</a:t>
            </a:r>
            <a:endPar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endParaRPr>
          </a:p>
        </p:txBody>
      </p:sp>
      <p:sp>
        <p:nvSpPr>
          <p:cNvPr id="32" name="Oval 31"/>
          <p:cNvSpPr/>
          <p:nvPr/>
        </p:nvSpPr>
        <p:spPr bwMode="auto">
          <a:xfrm>
            <a:off x="494270" y="3343970"/>
            <a:ext cx="766119" cy="729049"/>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rgbClr val="FFFFFF"/>
                </a:solidFill>
                <a:latin typeface="Arial"/>
                <a:ea typeface="Arial Unicode MS"/>
                <a:cs typeface="Arial Unicode MS"/>
              </a:rPr>
              <a:t>3</a:t>
            </a:r>
          </a:p>
        </p:txBody>
      </p:sp>
      <p:sp>
        <p:nvSpPr>
          <p:cNvPr id="33" name="TextBox 15"/>
          <p:cNvSpPr txBox="1"/>
          <p:nvPr/>
        </p:nvSpPr>
        <p:spPr>
          <a:xfrm>
            <a:off x="5257305" y="3563884"/>
            <a:ext cx="6413157" cy="535531"/>
          </a:xfrm>
          <a:prstGeom prst="rect">
            <a:avLst/>
          </a:prstGeom>
          <a:noFill/>
        </p:spPr>
        <p:txBody>
          <a:bodyPr wrap="square" rtlCol="0">
            <a:spAutoFit/>
          </a:bodyPr>
          <a:lstStyle/>
          <a:p>
            <a:pPr eaLnBrk="0" fontAlgn="base" hangingPunct="0">
              <a:lnSpc>
                <a:spcPct val="90000"/>
              </a:lnSpc>
              <a:spcBef>
                <a:spcPct val="30000"/>
              </a:spcBef>
              <a:spcAft>
                <a:spcPct val="10000"/>
              </a:spcAft>
            </a:pPr>
            <a:r>
              <a:rPr lang="en-US" sz="1600" dirty="0" smtClean="0">
                <a:solidFill>
                  <a:srgbClr val="000000"/>
                </a:solidFill>
                <a:latin typeface="Arial"/>
                <a:ea typeface="Arial Unicode MS"/>
                <a:cs typeface="Arial Unicode MS"/>
              </a:rPr>
              <a:t>“</a:t>
            </a:r>
            <a:r>
              <a:rPr lang="en-US" sz="1600" dirty="0" err="1" smtClean="0">
                <a:solidFill>
                  <a:srgbClr val="000000"/>
                </a:solidFill>
                <a:latin typeface="Arial"/>
                <a:ea typeface="Arial Unicode MS"/>
                <a:cs typeface="Arial Unicode MS"/>
              </a:rPr>
              <a:t>Anzeigen</a:t>
            </a:r>
            <a:r>
              <a:rPr lang="en-US" sz="1600" dirty="0" smtClean="0">
                <a:solidFill>
                  <a:srgbClr val="000000"/>
                </a:solidFill>
                <a:latin typeface="Arial"/>
                <a:ea typeface="Arial Unicode MS"/>
                <a:cs typeface="Arial Unicode MS"/>
              </a:rPr>
              <a:t>-APP”, “</a:t>
            </a:r>
            <a:r>
              <a:rPr lang="en-US" sz="1600" dirty="0" err="1" smtClean="0">
                <a:solidFill>
                  <a:srgbClr val="000000"/>
                </a:solidFill>
                <a:latin typeface="Arial"/>
                <a:ea typeface="Arial Unicode MS"/>
                <a:cs typeface="Arial Unicode MS"/>
              </a:rPr>
              <a:t>Tatort</a:t>
            </a:r>
            <a:r>
              <a:rPr lang="en-US" sz="1600" dirty="0" smtClean="0">
                <a:solidFill>
                  <a:srgbClr val="000000"/>
                </a:solidFill>
                <a:latin typeface="Arial"/>
                <a:ea typeface="Arial Unicode MS"/>
                <a:cs typeface="Arial Unicode MS"/>
              </a:rPr>
              <a:t>-APP”, </a:t>
            </a:r>
            <a:r>
              <a:rPr lang="en-US" sz="1600" dirty="0" err="1" smtClean="0">
                <a:solidFill>
                  <a:srgbClr val="000000"/>
                </a:solidFill>
                <a:latin typeface="Arial"/>
                <a:ea typeface="Arial Unicode MS"/>
                <a:cs typeface="Arial Unicode MS"/>
              </a:rPr>
              <a:t>Vernehmungen</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Kommunikation</a:t>
            </a:r>
            <a:r>
              <a:rPr lang="en-US" sz="1600" dirty="0" smtClean="0">
                <a:solidFill>
                  <a:srgbClr val="000000"/>
                </a:solidFill>
                <a:latin typeface="Arial"/>
                <a:ea typeface="Arial Unicode MS"/>
                <a:cs typeface="Arial Unicode MS"/>
              </a:rPr>
              <a:t> </a:t>
            </a:r>
            <a:br>
              <a:rPr lang="en-US" sz="1600" dirty="0" smtClean="0">
                <a:solidFill>
                  <a:srgbClr val="000000"/>
                </a:solidFill>
                <a:latin typeface="Arial"/>
                <a:ea typeface="Arial Unicode MS"/>
                <a:cs typeface="Arial Unicode MS"/>
              </a:rPr>
            </a:br>
            <a:r>
              <a:rPr lang="en-US" sz="1600" dirty="0" smtClean="0">
                <a:solidFill>
                  <a:srgbClr val="000000"/>
                </a:solidFill>
                <a:latin typeface="Arial"/>
                <a:ea typeface="Arial Unicode MS"/>
                <a:cs typeface="Arial Unicode MS"/>
              </a:rPr>
              <a:t> </a:t>
            </a:r>
            <a:endParaRPr lang="en-US" sz="1600" dirty="0">
              <a:solidFill>
                <a:srgbClr val="000000"/>
              </a:solidFill>
              <a:latin typeface="Arial"/>
              <a:ea typeface="Arial Unicode MS"/>
              <a:cs typeface="Arial Unicode MS"/>
            </a:endParaRPr>
          </a:p>
        </p:txBody>
      </p:sp>
      <p:sp>
        <p:nvSpPr>
          <p:cNvPr id="34" name="Rounded Rectangle 16"/>
          <p:cNvSpPr/>
          <p:nvPr/>
        </p:nvSpPr>
        <p:spPr bwMode="auto">
          <a:xfrm>
            <a:off x="864972" y="4233657"/>
            <a:ext cx="10835700" cy="734051"/>
          </a:xfrm>
          <a:prstGeom prst="round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a:cs typeface="Arial Unicode MS"/>
            </a:endParaRPr>
          </a:p>
        </p:txBody>
      </p:sp>
      <p:sp>
        <p:nvSpPr>
          <p:cNvPr id="35" name="Rounded Rectangle 17"/>
          <p:cNvSpPr/>
          <p:nvPr/>
        </p:nvSpPr>
        <p:spPr bwMode="auto">
          <a:xfrm>
            <a:off x="877329" y="4460667"/>
            <a:ext cx="4036416" cy="372256"/>
          </a:xfrm>
          <a:prstGeom prst="roundRect">
            <a:avLst/>
          </a:prstGeom>
          <a:solidFill>
            <a:srgbClr val="6697C3">
              <a:lumMod val="20000"/>
              <a:lumOff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defTabSz="914400" eaLnBrk="0" fontAlgn="base" latinLnBrk="0" hangingPunct="0">
              <a:lnSpc>
                <a:spcPct val="100000"/>
              </a:lnSpc>
              <a:spcBef>
                <a:spcPct val="50000"/>
              </a:spcBef>
              <a:spcAft>
                <a:spcPct val="0"/>
              </a:spcAft>
              <a:buClrTx/>
              <a:buSzTx/>
              <a:buFontTx/>
              <a:buNone/>
              <a:tabLst>
                <a:tab pos="457200" algn="l"/>
              </a:tabLst>
              <a:defRPr/>
            </a:pPr>
            <a:r>
              <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rPr>
              <a:t>	</a:t>
            </a:r>
            <a:r>
              <a:rPr kumimoji="0" lang="en-US" sz="2000" b="1" i="0" u="none" strike="noStrike" kern="0" cap="none" spc="0" normalizeH="0" baseline="0" noProof="0" dirty="0" err="1" smtClean="0">
                <a:ln>
                  <a:noFill/>
                </a:ln>
                <a:solidFill>
                  <a:srgbClr val="000000">
                    <a:lumMod val="95000"/>
                    <a:lumOff val="5000"/>
                  </a:srgbClr>
                </a:solidFill>
                <a:effectLst/>
                <a:uLnTx/>
                <a:uFillTx/>
                <a:latin typeface="Arial"/>
                <a:ea typeface="Arial Unicode MS"/>
                <a:cs typeface="Arial Unicode MS"/>
              </a:rPr>
              <a:t>Beweissicherung</a:t>
            </a:r>
            <a:r>
              <a:rPr kumimoji="0" lang="en-US" sz="2000" b="1" i="0" u="none" strike="noStrike" kern="0" cap="none" spc="0" normalizeH="0" baseline="0" noProof="0" dirty="0" smtClean="0">
                <a:ln>
                  <a:noFill/>
                </a:ln>
                <a:solidFill>
                  <a:srgbClr val="000000">
                    <a:lumMod val="95000"/>
                    <a:lumOff val="5000"/>
                  </a:srgbClr>
                </a:solidFill>
                <a:effectLst/>
                <a:uLnTx/>
                <a:uFillTx/>
                <a:latin typeface="Arial"/>
                <a:ea typeface="Arial Unicode MS"/>
                <a:cs typeface="Arial Unicode MS"/>
              </a:rPr>
              <a:t>!</a:t>
            </a:r>
            <a:endPar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endParaRPr>
          </a:p>
        </p:txBody>
      </p:sp>
      <p:sp>
        <p:nvSpPr>
          <p:cNvPr id="36" name="Oval 35"/>
          <p:cNvSpPr/>
          <p:nvPr/>
        </p:nvSpPr>
        <p:spPr bwMode="auto">
          <a:xfrm>
            <a:off x="481913" y="4238659"/>
            <a:ext cx="766119" cy="729049"/>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rgbClr val="FFFFFF"/>
                </a:solidFill>
                <a:latin typeface="Arial"/>
                <a:ea typeface="Arial Unicode MS"/>
                <a:cs typeface="Arial Unicode MS"/>
              </a:rPr>
              <a:t>4</a:t>
            </a:r>
          </a:p>
        </p:txBody>
      </p:sp>
      <p:sp>
        <p:nvSpPr>
          <p:cNvPr id="37" name="TextBox 19"/>
          <p:cNvSpPr txBox="1"/>
          <p:nvPr/>
        </p:nvSpPr>
        <p:spPr>
          <a:xfrm>
            <a:off x="5257304" y="4460667"/>
            <a:ext cx="6413157" cy="535531"/>
          </a:xfrm>
          <a:prstGeom prst="rect">
            <a:avLst/>
          </a:prstGeom>
          <a:noFill/>
        </p:spPr>
        <p:txBody>
          <a:bodyPr wrap="square" rtlCol="0">
            <a:spAutoFit/>
          </a:bodyPr>
          <a:lstStyle/>
          <a:p>
            <a:pPr eaLnBrk="0" fontAlgn="base" hangingPunct="0">
              <a:lnSpc>
                <a:spcPct val="90000"/>
              </a:lnSpc>
              <a:spcBef>
                <a:spcPct val="30000"/>
              </a:spcBef>
              <a:spcAft>
                <a:spcPct val="10000"/>
              </a:spcAft>
            </a:pPr>
            <a:r>
              <a:rPr lang="en-US" sz="1600" dirty="0" smtClean="0">
                <a:solidFill>
                  <a:srgbClr val="000000"/>
                </a:solidFill>
                <a:latin typeface="Arial"/>
                <a:ea typeface="Arial Unicode MS"/>
                <a:cs typeface="Arial Unicode MS"/>
              </a:rPr>
              <a:t>TKÜ/NG, </a:t>
            </a:r>
            <a:r>
              <a:rPr lang="en-US" sz="1600" dirty="0" err="1" smtClean="0">
                <a:solidFill>
                  <a:srgbClr val="000000"/>
                </a:solidFill>
                <a:latin typeface="Arial"/>
                <a:ea typeface="Arial Unicode MS"/>
                <a:cs typeface="Arial Unicode MS"/>
              </a:rPr>
              <a:t>IoT</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Umgang</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mit</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Mediendateien</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Massendaten</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IuK-Forensik</a:t>
            </a:r>
            <a:endParaRPr lang="en-US" sz="1600" dirty="0">
              <a:solidFill>
                <a:srgbClr val="000000"/>
              </a:solidFill>
              <a:latin typeface="Arial"/>
              <a:ea typeface="Arial Unicode MS"/>
              <a:cs typeface="Arial Unicode MS"/>
            </a:endParaRPr>
          </a:p>
        </p:txBody>
      </p:sp>
      <p:sp>
        <p:nvSpPr>
          <p:cNvPr id="38" name="Rounded Rectangle 20"/>
          <p:cNvSpPr/>
          <p:nvPr/>
        </p:nvSpPr>
        <p:spPr bwMode="auto">
          <a:xfrm>
            <a:off x="852615" y="5127097"/>
            <a:ext cx="10835700" cy="734051"/>
          </a:xfrm>
          <a:prstGeom prst="roundRect">
            <a:avLst/>
          </a:prstGeom>
          <a:noFill/>
          <a:ln w="12700" cap="flat" cmpd="sng" algn="ctr">
            <a:solidFill>
              <a:srgbClr val="00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a:cs typeface="Arial Unicode MS"/>
            </a:endParaRPr>
          </a:p>
        </p:txBody>
      </p:sp>
      <p:sp>
        <p:nvSpPr>
          <p:cNvPr id="39" name="Rounded Rectangle 21"/>
          <p:cNvSpPr/>
          <p:nvPr/>
        </p:nvSpPr>
        <p:spPr bwMode="auto">
          <a:xfrm>
            <a:off x="864972" y="5354107"/>
            <a:ext cx="3808628" cy="373210"/>
          </a:xfrm>
          <a:prstGeom prst="roundRect">
            <a:avLst/>
          </a:prstGeom>
          <a:solidFill>
            <a:srgbClr val="6697C3">
              <a:lumMod val="20000"/>
              <a:lumOff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defTabSz="914400" eaLnBrk="0" fontAlgn="base" latinLnBrk="0" hangingPunct="0">
              <a:lnSpc>
                <a:spcPct val="100000"/>
              </a:lnSpc>
              <a:spcBef>
                <a:spcPct val="50000"/>
              </a:spcBef>
              <a:spcAft>
                <a:spcPct val="0"/>
              </a:spcAft>
              <a:buClrTx/>
              <a:buSzTx/>
              <a:buFontTx/>
              <a:buNone/>
              <a:tabLst>
                <a:tab pos="457200" algn="l"/>
              </a:tabLst>
              <a:defRPr/>
            </a:pPr>
            <a:r>
              <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rPr>
              <a:t>	</a:t>
            </a:r>
            <a:r>
              <a:rPr lang="en-US" sz="2000" b="1" kern="0" noProof="0" dirty="0" err="1" smtClean="0">
                <a:solidFill>
                  <a:srgbClr val="000000">
                    <a:lumMod val="95000"/>
                    <a:lumOff val="5000"/>
                  </a:srgbClr>
                </a:solidFill>
                <a:latin typeface="Arial"/>
                <a:ea typeface="Arial Unicode MS"/>
                <a:cs typeface="Arial Unicode MS"/>
              </a:rPr>
              <a:t>Beratung</a:t>
            </a:r>
            <a:r>
              <a:rPr lang="en-US" sz="2000" b="1" kern="0" noProof="0" dirty="0" smtClean="0">
                <a:solidFill>
                  <a:srgbClr val="000000">
                    <a:lumMod val="95000"/>
                    <a:lumOff val="5000"/>
                  </a:srgbClr>
                </a:solidFill>
                <a:latin typeface="Arial"/>
                <a:ea typeface="Arial Unicode MS"/>
                <a:cs typeface="Arial Unicode MS"/>
              </a:rPr>
              <a:t> von </a:t>
            </a:r>
            <a:r>
              <a:rPr lang="en-US" sz="2000" b="1" kern="0" noProof="0" dirty="0" err="1" smtClean="0">
                <a:solidFill>
                  <a:srgbClr val="000000">
                    <a:lumMod val="95000"/>
                    <a:lumOff val="5000"/>
                  </a:srgbClr>
                </a:solidFill>
                <a:latin typeface="Arial"/>
                <a:ea typeface="Arial Unicode MS"/>
                <a:cs typeface="Arial Unicode MS"/>
              </a:rPr>
              <a:t>StA</a:t>
            </a:r>
            <a:r>
              <a:rPr lang="en-US" sz="2000" b="1" kern="0" dirty="0" smtClean="0">
                <a:solidFill>
                  <a:srgbClr val="000000">
                    <a:lumMod val="95000"/>
                    <a:lumOff val="5000"/>
                  </a:srgbClr>
                </a:solidFill>
                <a:latin typeface="Arial"/>
                <a:ea typeface="Arial Unicode MS"/>
                <a:cs typeface="Arial Unicode MS"/>
              </a:rPr>
              <a:t>/</a:t>
            </a:r>
            <a:r>
              <a:rPr lang="en-US" sz="2000" b="1" kern="0" dirty="0" err="1" smtClean="0">
                <a:solidFill>
                  <a:srgbClr val="000000">
                    <a:lumMod val="95000"/>
                    <a:lumOff val="5000"/>
                  </a:srgbClr>
                </a:solidFill>
                <a:latin typeface="Arial"/>
                <a:ea typeface="Arial Unicode MS"/>
                <a:cs typeface="Arial Unicode MS"/>
              </a:rPr>
              <a:t>Justiz</a:t>
            </a:r>
            <a:r>
              <a:rPr lang="en-US" sz="2000" b="1" kern="0" dirty="0" smtClean="0">
                <a:solidFill>
                  <a:srgbClr val="000000">
                    <a:lumMod val="95000"/>
                    <a:lumOff val="5000"/>
                  </a:srgbClr>
                </a:solidFill>
                <a:latin typeface="Arial"/>
                <a:ea typeface="Arial Unicode MS"/>
                <a:cs typeface="Arial Unicode MS"/>
              </a:rPr>
              <a:t>!</a:t>
            </a:r>
            <a:endParaRPr kumimoji="0" lang="en-US" sz="2000" b="1" i="0" u="none" strike="noStrike" kern="0" cap="none" spc="0" normalizeH="0" baseline="0" noProof="0" dirty="0">
              <a:ln>
                <a:noFill/>
              </a:ln>
              <a:solidFill>
                <a:srgbClr val="000000">
                  <a:lumMod val="95000"/>
                  <a:lumOff val="5000"/>
                </a:srgbClr>
              </a:solidFill>
              <a:effectLst/>
              <a:uLnTx/>
              <a:uFillTx/>
              <a:latin typeface="Arial"/>
              <a:ea typeface="Arial Unicode MS"/>
              <a:cs typeface="Arial Unicode MS"/>
            </a:endParaRPr>
          </a:p>
        </p:txBody>
      </p:sp>
      <p:sp>
        <p:nvSpPr>
          <p:cNvPr id="40" name="Oval 39"/>
          <p:cNvSpPr/>
          <p:nvPr/>
        </p:nvSpPr>
        <p:spPr bwMode="auto">
          <a:xfrm>
            <a:off x="469556" y="5132099"/>
            <a:ext cx="766119" cy="729049"/>
          </a:xfrm>
          <a:prstGeom prst="ellipse">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dirty="0">
                <a:solidFill>
                  <a:srgbClr val="FFFFFF"/>
                </a:solidFill>
                <a:latin typeface="Arial"/>
                <a:ea typeface="Arial Unicode MS"/>
                <a:cs typeface="Arial Unicode MS"/>
              </a:rPr>
              <a:t>5</a:t>
            </a:r>
          </a:p>
        </p:txBody>
      </p:sp>
      <p:sp>
        <p:nvSpPr>
          <p:cNvPr id="41" name="TextBox 23"/>
          <p:cNvSpPr txBox="1"/>
          <p:nvPr/>
        </p:nvSpPr>
        <p:spPr>
          <a:xfrm>
            <a:off x="5232591" y="5354107"/>
            <a:ext cx="6413157" cy="313932"/>
          </a:xfrm>
          <a:prstGeom prst="rect">
            <a:avLst/>
          </a:prstGeom>
          <a:noFill/>
        </p:spPr>
        <p:txBody>
          <a:bodyPr wrap="square" rtlCol="0">
            <a:spAutoFit/>
          </a:bodyPr>
          <a:lstStyle/>
          <a:p>
            <a:pPr eaLnBrk="0" fontAlgn="base" hangingPunct="0">
              <a:lnSpc>
                <a:spcPct val="90000"/>
              </a:lnSpc>
              <a:spcBef>
                <a:spcPct val="30000"/>
              </a:spcBef>
              <a:spcAft>
                <a:spcPct val="10000"/>
              </a:spcAft>
            </a:pPr>
            <a:r>
              <a:rPr lang="en-US" sz="1600" dirty="0" err="1" smtClean="0">
                <a:solidFill>
                  <a:srgbClr val="000000"/>
                </a:solidFill>
                <a:latin typeface="Arial"/>
                <a:ea typeface="Arial Unicode MS"/>
                <a:cs typeface="Arial Unicode MS"/>
              </a:rPr>
              <a:t>Ermittlungstaktik</a:t>
            </a:r>
            <a:r>
              <a:rPr lang="en-US" sz="1600" dirty="0" smtClean="0">
                <a:solidFill>
                  <a:srgbClr val="000000"/>
                </a:solidFill>
                <a:latin typeface="Arial"/>
                <a:ea typeface="Arial Unicode MS"/>
                <a:cs typeface="Arial Unicode MS"/>
              </a:rPr>
              <a:t>, </a:t>
            </a:r>
            <a:r>
              <a:rPr lang="en-US" sz="1600" dirty="0" err="1" smtClean="0">
                <a:solidFill>
                  <a:srgbClr val="000000"/>
                </a:solidFill>
                <a:latin typeface="Arial"/>
                <a:ea typeface="Arial Unicode MS"/>
                <a:cs typeface="Arial Unicode MS"/>
              </a:rPr>
              <a:t>Beschlussbeantragungen</a:t>
            </a:r>
            <a:r>
              <a:rPr lang="en-US" sz="1600" dirty="0" smtClean="0">
                <a:solidFill>
                  <a:srgbClr val="000000"/>
                </a:solidFill>
                <a:latin typeface="Arial"/>
                <a:ea typeface="Arial Unicode MS"/>
                <a:cs typeface="Arial Unicode MS"/>
              </a:rPr>
              <a:t>, etc. </a:t>
            </a:r>
            <a:endParaRPr lang="en-US" sz="1600" dirty="0">
              <a:solidFill>
                <a:srgbClr val="000000"/>
              </a:solidFill>
              <a:latin typeface="Arial"/>
              <a:ea typeface="Arial Unicode MS"/>
              <a:cs typeface="Arial Unicode MS"/>
            </a:endParaRPr>
          </a:p>
        </p:txBody>
      </p:sp>
      <p:sp>
        <p:nvSpPr>
          <p:cNvPr id="42" name="Titel 1"/>
          <p:cNvSpPr txBox="1">
            <a:spLocks/>
          </p:cNvSpPr>
          <p:nvPr/>
        </p:nvSpPr>
        <p:spPr>
          <a:xfrm>
            <a:off x="295709" y="113082"/>
            <a:ext cx="10988715" cy="710735"/>
          </a:xfrm>
          <a:prstGeom prst="rect">
            <a:avLst/>
          </a:prstGeom>
        </p:spPr>
        <p:txBody>
          <a:bodyPr anchor="b">
            <a:normAutofit/>
          </a:bodyPr>
          <a:lstStyle>
            <a:lvl1pPr algn="l" defTabSz="914400" rtl="0" eaLnBrk="1" latinLnBrk="0" hangingPunct="1">
              <a:lnSpc>
                <a:spcPct val="90000"/>
              </a:lnSpc>
              <a:spcBef>
                <a:spcPct val="0"/>
              </a:spcBef>
              <a:buNone/>
              <a:defRPr sz="4000" b="0" kern="1200">
                <a:solidFill>
                  <a:schemeClr val="tx1"/>
                </a:solidFill>
                <a:latin typeface="Segoe UI Light" panose="020B0502040204020203" pitchFamily="34" charset="0"/>
                <a:ea typeface="+mj-ea"/>
                <a:cs typeface="Segoe UI Light" panose="020B0502040204020203" pitchFamily="34" charset="0"/>
              </a:defRPr>
            </a:lvl1pPr>
          </a:lstStyle>
          <a:p>
            <a:r>
              <a:rPr lang="de-DE" sz="3400" b="1" dirty="0" smtClean="0">
                <a:solidFill>
                  <a:srgbClr val="0070C0"/>
                </a:solidFill>
              </a:rPr>
              <a:t>Thesen und Auswirkungen (bis 2020 und darüber hinaus)</a:t>
            </a:r>
            <a:endParaRPr lang="en-US" sz="3400" b="1" dirty="0">
              <a:solidFill>
                <a:srgbClr val="0070C0"/>
              </a:solidFill>
            </a:endParaRPr>
          </a:p>
        </p:txBody>
      </p:sp>
    </p:spTree>
    <p:extLst>
      <p:ext uri="{BB962C8B-B14F-4D97-AF65-F5344CB8AC3E}">
        <p14:creationId xmlns:p14="http://schemas.microsoft.com/office/powerpoint/2010/main" val="109711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ChangeArrowheads="1"/>
          </p:cNvSpPr>
          <p:nvPr/>
        </p:nvSpPr>
        <p:spPr bwMode="auto">
          <a:xfrm>
            <a:off x="2208213" y="5300664"/>
            <a:ext cx="8280400" cy="720725"/>
          </a:xfrm>
          <a:prstGeom prst="rect">
            <a:avLst/>
          </a:prstGeom>
          <a:noFill/>
          <a:ln w="9525">
            <a:noFill/>
            <a:miter lim="800000"/>
            <a:headEnd/>
            <a:tailEnd/>
          </a:ln>
        </p:spPr>
        <p:txBody>
          <a:bodyPr lIns="0" tIns="0" rIns="0" bIns="0"/>
          <a:lstStyle/>
          <a:p>
            <a:endParaRPr lang="en-US">
              <a:latin typeface="Arial-BoldMT"/>
            </a:endParaRPr>
          </a:p>
        </p:txBody>
      </p:sp>
      <p:pic>
        <p:nvPicPr>
          <p:cNvPr id="148482" name="Picture 8" descr="Collage-Powerpoint"/>
          <p:cNvPicPr>
            <a:picLocks noChangeAspect="1" noChangeArrowheads="1"/>
          </p:cNvPicPr>
          <p:nvPr/>
        </p:nvPicPr>
        <p:blipFill>
          <a:blip r:embed="rId3"/>
          <a:srcRect/>
          <a:stretch>
            <a:fillRect/>
          </a:stretch>
        </p:blipFill>
        <p:spPr bwMode="auto">
          <a:xfrm>
            <a:off x="2208214" y="1630364"/>
            <a:ext cx="7991475" cy="2466975"/>
          </a:xfrm>
          <a:prstGeom prst="rect">
            <a:avLst/>
          </a:prstGeom>
          <a:noFill/>
          <a:ln w="9525">
            <a:noFill/>
            <a:miter lim="800000"/>
            <a:headEnd/>
            <a:tailEnd/>
          </a:ln>
        </p:spPr>
      </p:pic>
      <p:pic>
        <p:nvPicPr>
          <p:cNvPr id="148483" name="Picture 20" descr="Neues-Polizeilogo-Aenderungsvorschlag"/>
          <p:cNvPicPr>
            <a:picLocks noChangeAspect="1" noChangeArrowheads="1"/>
          </p:cNvPicPr>
          <p:nvPr/>
        </p:nvPicPr>
        <p:blipFill>
          <a:blip r:embed="rId4"/>
          <a:srcRect/>
          <a:stretch>
            <a:fillRect/>
          </a:stretch>
        </p:blipFill>
        <p:spPr bwMode="auto">
          <a:xfrm>
            <a:off x="7608889" y="260350"/>
            <a:ext cx="2630487" cy="939800"/>
          </a:xfrm>
          <a:prstGeom prst="rect">
            <a:avLst/>
          </a:prstGeom>
          <a:noFill/>
          <a:ln w="9525">
            <a:noFill/>
            <a:miter lim="800000"/>
            <a:headEnd/>
            <a:tailEnd/>
          </a:ln>
        </p:spPr>
      </p:pic>
      <p:sp>
        <p:nvSpPr>
          <p:cNvPr id="10" name="Text Box 21"/>
          <p:cNvSpPr txBox="1">
            <a:spLocks noChangeArrowheads="1"/>
          </p:cNvSpPr>
          <p:nvPr/>
        </p:nvSpPr>
        <p:spPr bwMode="auto">
          <a:xfrm>
            <a:off x="2135189" y="404813"/>
            <a:ext cx="2808287" cy="246062"/>
          </a:xfrm>
          <a:prstGeom prst="rect">
            <a:avLst/>
          </a:prstGeom>
          <a:noFill/>
          <a:ln>
            <a:noFill/>
          </a:ln>
          <a:effectLst/>
          <a:extLst/>
        </p:spPr>
        <p:txBody>
          <a:bodyPr lIns="91400" tIns="45700" rIns="91400" bIns="457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de-DE" sz="1000" b="1" dirty="0" err="1"/>
              <a:t>www.lzpd.de</a:t>
            </a:r>
            <a:endParaRPr lang="de-DE" sz="1000" b="1" dirty="0"/>
          </a:p>
        </p:txBody>
      </p:sp>
      <p:sp>
        <p:nvSpPr>
          <p:cNvPr id="15" name="Rectangle 36"/>
          <p:cNvSpPr/>
          <p:nvPr/>
        </p:nvSpPr>
        <p:spPr bwMode="auto">
          <a:xfrm>
            <a:off x="8904313" y="4509121"/>
            <a:ext cx="1262611" cy="1263451"/>
          </a:xfrm>
          <a:prstGeom prst="rect">
            <a:avLst/>
          </a:prstGeom>
          <a:solidFill>
            <a:srgbClr val="003F72"/>
          </a:solidFill>
          <a:ln w="25400" cap="flat" cmpd="sng" algn="ctr">
            <a:noFill/>
            <a:prstDash val="solid"/>
            <a:headEnd type="none" w="med" len="med"/>
            <a:tailEnd type="none" w="med" len="med"/>
          </a:ln>
          <a:effectLst/>
        </p:spPr>
        <p:txBody>
          <a:bodyPr lIns="68604" tIns="34302" rIns="68604" bIns="34302" anchor="b"/>
          <a:lstStyle/>
          <a:p>
            <a:pPr defTabSz="685848">
              <a:defRPr/>
            </a:pPr>
            <a:r>
              <a:rPr lang="en-US" b="1" kern="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+49</a:t>
            </a:r>
          </a:p>
          <a:p>
            <a:pPr defTabSz="685848">
              <a:defRPr/>
            </a:pPr>
            <a:r>
              <a:rPr lang="en-US" b="1" kern="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-203-4175</a:t>
            </a:r>
          </a:p>
          <a:p>
            <a:pPr defTabSz="685848">
              <a:defRPr/>
            </a:pPr>
            <a:r>
              <a:rPr lang="en-US" b="1" kern="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-1400</a:t>
            </a:r>
          </a:p>
        </p:txBody>
      </p:sp>
      <p:sp>
        <p:nvSpPr>
          <p:cNvPr id="12" name="Rectangle 9"/>
          <p:cNvSpPr>
            <a:spLocks noChangeArrowheads="1"/>
          </p:cNvSpPr>
          <p:nvPr/>
        </p:nvSpPr>
        <p:spPr bwMode="auto">
          <a:xfrm>
            <a:off x="2279651" y="4581526"/>
            <a:ext cx="7993063" cy="790575"/>
          </a:xfrm>
          <a:prstGeom prst="rect">
            <a:avLst/>
          </a:prstGeom>
          <a:noFill/>
          <a:ln w="9525">
            <a:noFill/>
            <a:miter lim="800000"/>
            <a:headEnd/>
            <a:tailEnd/>
          </a:ln>
        </p:spPr>
        <p:txBody>
          <a:bodyPr lIns="0" tIns="0" rIns="0" bIns="0"/>
          <a:lstStyle/>
          <a:p>
            <a:pPr>
              <a:defRPr/>
            </a:pPr>
            <a:r>
              <a:rPr lang="de-DE" sz="2400" b="1" dirty="0">
                <a:latin typeface="Arial" pitchFamily="34" charset="0"/>
                <a:ea typeface="ＭＳ Ｐゴシック" pitchFamily="34" charset="-128"/>
              </a:rPr>
              <a:t>Achim Schmitz</a:t>
            </a:r>
          </a:p>
          <a:p>
            <a:pPr>
              <a:defRPr/>
            </a:pPr>
            <a:r>
              <a:rPr lang="de-DE" sz="2000" dirty="0">
                <a:solidFill>
                  <a:schemeClr val="bg1">
                    <a:lumMod val="50000"/>
                  </a:schemeClr>
                </a:solidFill>
                <a:latin typeface="Arial" pitchFamily="34" charset="0"/>
                <a:ea typeface="ＭＳ Ｐゴシック" pitchFamily="34" charset="-128"/>
              </a:rPr>
              <a:t>Hans-Joachim06.Schmitz@polizei.nrw.de</a:t>
            </a: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1426" y="4509121"/>
            <a:ext cx="1296144" cy="1296144"/>
          </a:xfrm>
          <a:prstGeom prst="rect">
            <a:avLst/>
          </a:prstGeom>
        </p:spPr>
      </p:pic>
    </p:spTree>
    <p:extLst>
      <p:ext uri="{BB962C8B-B14F-4D97-AF65-F5344CB8AC3E}">
        <p14:creationId xmlns:p14="http://schemas.microsoft.com/office/powerpoint/2010/main" val="1396899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RW_PowerPoint">
  <a:themeElements>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NRW_PowerPoint">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W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W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W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W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W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W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W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W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W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W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W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W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30269_Server &amp; Tools Business_16x9">
  <a:themeElements>
    <a:clrScheme name="Custom 11">
      <a:dk1>
        <a:srgbClr val="505050"/>
      </a:dk1>
      <a:lt1>
        <a:srgbClr val="FFFFFF"/>
      </a:lt1>
      <a:dk2>
        <a:srgbClr val="505050"/>
      </a:dk2>
      <a:lt2>
        <a:srgbClr val="969696"/>
      </a:lt2>
      <a:accent1>
        <a:srgbClr val="002050"/>
      </a:accent1>
      <a:accent2>
        <a:srgbClr val="0072C6"/>
      </a:accent2>
      <a:accent3>
        <a:srgbClr val="442359"/>
      </a:accent3>
      <a:accent4>
        <a:srgbClr val="68217A"/>
      </a:accent4>
      <a:accent5>
        <a:srgbClr val="DC3C00"/>
      </a:accent5>
      <a:accent6>
        <a:srgbClr val="FF8C0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4.xml><?xml version="1.0" encoding="utf-8"?>
<a:theme xmlns:a="http://schemas.openxmlformats.org/drawingml/2006/main" name="3_FY15 Enterprise identity theme">
  <a:themeElements>
    <a:clrScheme name="Custom 9">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FFFFFF"/>
      </a:hlink>
      <a:folHlink>
        <a:srgbClr val="FFFFFF"/>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5.xml><?xml version="1.0" encoding="utf-8"?>
<a:theme xmlns:a="http://schemas.openxmlformats.org/drawingml/2006/main" name="&gt;&gt;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6.xml><?xml version="1.0" encoding="utf-8"?>
<a:theme xmlns:a="http://schemas.openxmlformats.org/drawingml/2006/main" name="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2016_gartner_research_16x9_template_final.potx" id="{A43E005E-4D5F-4558-93F0-A8967884894E}" vid="{151D4519-BBD8-4001-829F-FB423F5D3FE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1">
    <a:dk1>
      <a:srgbClr val="505050"/>
    </a:dk1>
    <a:lt1>
      <a:srgbClr val="FFFFFF"/>
    </a:lt1>
    <a:dk2>
      <a:srgbClr val="505050"/>
    </a:dk2>
    <a:lt2>
      <a:srgbClr val="969696"/>
    </a:lt2>
    <a:accent1>
      <a:srgbClr val="002050"/>
    </a:accent1>
    <a:accent2>
      <a:srgbClr val="0072C6"/>
    </a:accent2>
    <a:accent3>
      <a:srgbClr val="442359"/>
    </a:accent3>
    <a:accent4>
      <a:srgbClr val="68217A"/>
    </a:accent4>
    <a:accent5>
      <a:srgbClr val="DC3C00"/>
    </a:accent5>
    <a:accent6>
      <a:srgbClr val="FF8C00"/>
    </a:accent6>
    <a:hlink>
      <a:srgbClr val="FFFFFF"/>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Breitbild</PresentationFormat>
  <Paragraphs>169</Paragraphs>
  <Slides>8</Slides>
  <Notes>7</Notes>
  <HiddenSlides>0</HiddenSlides>
  <MMClips>0</MMClips>
  <ScaleCrop>false</ScaleCrop>
  <HeadingPairs>
    <vt:vector size="8" baseType="variant">
      <vt:variant>
        <vt:lpstr>Verwendete Schriftarten</vt:lpstr>
      </vt:variant>
      <vt:variant>
        <vt:i4>15</vt:i4>
      </vt:variant>
      <vt:variant>
        <vt:lpstr>Design</vt:lpstr>
      </vt:variant>
      <vt:variant>
        <vt:i4>6</vt:i4>
      </vt:variant>
      <vt:variant>
        <vt:lpstr>Eingebettete OLE-Server</vt:lpstr>
      </vt:variant>
      <vt:variant>
        <vt:i4>1</vt:i4>
      </vt:variant>
      <vt:variant>
        <vt:lpstr>Folientitel</vt:lpstr>
      </vt:variant>
      <vt:variant>
        <vt:i4>8</vt:i4>
      </vt:variant>
    </vt:vector>
  </HeadingPairs>
  <TitlesOfParts>
    <vt:vector size="30" baseType="lpstr">
      <vt:lpstr>Arial Unicode MS</vt:lpstr>
      <vt:lpstr>ＭＳ Ｐゴシック</vt:lpstr>
      <vt:lpstr>Arial</vt:lpstr>
      <vt:lpstr>Arial-BoldMT</vt:lpstr>
      <vt:lpstr>Calibri</vt:lpstr>
      <vt:lpstr>Calibri Light</vt:lpstr>
      <vt:lpstr>Courier New</vt:lpstr>
      <vt:lpstr>Segoe UI</vt:lpstr>
      <vt:lpstr>Segoe UI Light</vt:lpstr>
      <vt:lpstr>TeleGrotesk Headline</vt:lpstr>
      <vt:lpstr>TeleGrotesk Headline Ultra</vt:lpstr>
      <vt:lpstr>Tele-GroteskNor</vt:lpstr>
      <vt:lpstr>Times</vt:lpstr>
      <vt:lpstr>Wingdings</vt:lpstr>
      <vt:lpstr>Wingdings 3</vt:lpstr>
      <vt:lpstr>Office Theme</vt:lpstr>
      <vt:lpstr>NRW_PowerPoint</vt:lpstr>
      <vt:lpstr>7-30269_Server &amp; Tools Business_16x9</vt:lpstr>
      <vt:lpstr>3_FY15 Enterprise identity theme</vt:lpstr>
      <vt:lpstr>&gt;&gt;FY15 Enterprise identity theme</vt:lpstr>
      <vt:lpstr>White Master</vt:lpstr>
      <vt:lpstr>think-cell Slide</vt:lpstr>
      <vt:lpstr>Strategische Handlungsfelder IT</vt:lpstr>
      <vt:lpstr>Die digitale Gesellschaft verändert die Polizeiarbeit</vt:lpstr>
      <vt:lpstr>PowerPoint-Präsentation</vt:lpstr>
      <vt:lpstr>Prozesslandkarte Vorgangsbearbeitung</vt:lpstr>
      <vt:lpstr>PowerPoint-Präsentation</vt:lpstr>
      <vt:lpstr>Schnittstellen</vt:lpstr>
      <vt:lpstr>PowerPoint-Präsentation</vt:lpstr>
      <vt:lpstr>PowerPoint-Präsentation</vt:lpstr>
    </vt:vector>
  </TitlesOfParts>
  <Company>Polizei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Lezgus</dc:creator>
  <cp:lastModifiedBy>Anke Nowak</cp:lastModifiedBy>
  <cp:revision>429</cp:revision>
  <dcterms:created xsi:type="dcterms:W3CDTF">2015-09-05T01:29:54Z</dcterms:created>
  <dcterms:modified xsi:type="dcterms:W3CDTF">2017-10-26T14:02:19Z</dcterms:modified>
</cp:coreProperties>
</file>